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AA7C1E-8BD4-4318-A886-D49D47A5E09C}" v="1" dt="2022-09-05T13:41:53.95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Jan Petr" userId="d3ffb261-51f7-4a31-8c09-e8fceb663b2b" providerId="ADAL" clId="{80AA7C1E-8BD4-4318-A886-D49D47A5E09C}"/>
    <pc:docChg chg="undo redo custSel modSld">
      <pc:chgData name="Jan Petr" userId="d3ffb261-51f7-4a31-8c09-e8fceb663b2b" providerId="ADAL" clId="{80AA7C1E-8BD4-4318-A886-D49D47A5E09C}" dt="2022-09-20T14:25:55.891" v="7452" actId="20577"/>
      <pc:docMkLst>
        <pc:docMk/>
      </pc:docMkLst>
      <pc:sldChg chg="modSp mod">
        <pc:chgData name="Jan Petr" userId="d3ffb261-51f7-4a31-8c09-e8fceb663b2b" providerId="ADAL" clId="{80AA7C1E-8BD4-4318-A886-D49D47A5E09C}" dt="2022-09-05T14:30:50.106" v="659" actId="20577"/>
        <pc:sldMkLst>
          <pc:docMk/>
          <pc:sldMk cId="1553432724" sldId="262"/>
        </pc:sldMkLst>
        <pc:spChg chg="mod">
          <ac:chgData name="Jan Petr" userId="d3ffb261-51f7-4a31-8c09-e8fceb663b2b" providerId="ADAL" clId="{80AA7C1E-8BD4-4318-A886-D49D47A5E09C}" dt="2022-09-05T14:30:50.106" v="65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Jan Petr" userId="d3ffb261-51f7-4a31-8c09-e8fceb663b2b" providerId="ADAL" clId="{80AA7C1E-8BD4-4318-A886-D49D47A5E09C}" dt="2022-09-06T09:16:14.400" v="717" actId="20577"/>
        <pc:sldMkLst>
          <pc:docMk/>
          <pc:sldMk cId="3288665831" sldId="263"/>
        </pc:sldMkLst>
        <pc:spChg chg="mod">
          <ac:chgData name="Jan Petr" userId="d3ffb261-51f7-4a31-8c09-e8fceb663b2b" providerId="ADAL" clId="{80AA7C1E-8BD4-4318-A886-D49D47A5E09C}" dt="2022-09-06T09:16:14.400" v="717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18:34.587" v="1860" actId="20577"/>
        <pc:sldMkLst>
          <pc:docMk/>
          <pc:sldMk cId="2987552906" sldId="264"/>
        </pc:sldMkLst>
        <pc:spChg chg="mod">
          <ac:chgData name="Jan Petr" userId="d3ffb261-51f7-4a31-8c09-e8fceb663b2b" providerId="ADAL" clId="{80AA7C1E-8BD4-4318-A886-D49D47A5E09C}" dt="2022-09-09T14:18:34.587" v="1860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5:01:21.463" v="2932" actId="20577"/>
        <pc:sldMkLst>
          <pc:docMk/>
          <pc:sldMk cId="1578726356" sldId="265"/>
        </pc:sldMkLst>
        <pc:spChg chg="mod">
          <ac:chgData name="Jan Petr" userId="d3ffb261-51f7-4a31-8c09-e8fceb663b2b" providerId="ADAL" clId="{80AA7C1E-8BD4-4318-A886-D49D47A5E09C}" dt="2022-09-09T15:01:21.463" v="2932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38:26.155" v="2554" actId="20577"/>
        <pc:sldMkLst>
          <pc:docMk/>
          <pc:sldMk cId="779971636" sldId="266"/>
        </pc:sldMkLst>
        <pc:spChg chg="mod">
          <ac:chgData name="Jan Petr" userId="d3ffb261-51f7-4a31-8c09-e8fceb663b2b" providerId="ADAL" clId="{80AA7C1E-8BD4-4318-A886-D49D47A5E09C}" dt="2022-09-09T14:38:26.155" v="2554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 setBg">
        <pc:chgData name="Jan Petr" userId="d3ffb261-51f7-4a31-8c09-e8fceb663b2b" providerId="ADAL" clId="{80AA7C1E-8BD4-4318-A886-D49D47A5E09C}" dt="2022-09-14T12:30:48.430" v="5578" actId="6549"/>
        <pc:sldMkLst>
          <pc:docMk/>
          <pc:sldMk cId="3865605948" sldId="269"/>
        </pc:sldMkLst>
        <pc:spChg chg="mod ord">
          <ac:chgData name="Jan Petr" userId="d3ffb261-51f7-4a31-8c09-e8fceb663b2b" providerId="ADAL" clId="{80AA7C1E-8BD4-4318-A886-D49D47A5E09C}" dt="2022-09-14T12:30:48.430" v="5578" actId="6549"/>
          <ac:spMkLst>
            <pc:docMk/>
            <pc:sldMk cId="3865605948" sldId="269"/>
            <ac:spMk id="3" creationId="{373827F3-F386-AA4E-80ED-D86DEF8C158D}"/>
          </ac:spMkLst>
        </pc:spChg>
        <pc:spChg chg="mod">
          <ac:chgData name="Jan Petr" userId="d3ffb261-51f7-4a31-8c09-e8fceb663b2b" providerId="ADAL" clId="{80AA7C1E-8BD4-4318-A886-D49D47A5E09C}" dt="2022-09-14T12:28:12.829" v="5425" actId="26606"/>
          <ac:spMkLst>
            <pc:docMk/>
            <pc:sldMk cId="3865605948" sldId="269"/>
            <ac:spMk id="4" creationId="{54F4FCC5-6E7E-4FF0-BE45-680EEC392C9F}"/>
          </ac:spMkLst>
        </pc:spChg>
        <pc:spChg chg="mod ord">
          <ac:chgData name="Jan Petr" userId="d3ffb261-51f7-4a31-8c09-e8fceb663b2b" providerId="ADAL" clId="{80AA7C1E-8BD4-4318-A886-D49D47A5E09C}" dt="2022-09-14T12:28:12.829" v="5425" actId="26606"/>
          <ac:spMkLst>
            <pc:docMk/>
            <pc:sldMk cId="3865605948" sldId="269"/>
            <ac:spMk id="5" creationId="{31BF7889-073A-E045-A3F2-45D63BD0FDC0}"/>
          </ac:spMkLst>
        </pc:spChg>
        <pc:spChg chg="add del">
          <ac:chgData name="Jan Petr" userId="d3ffb261-51f7-4a31-8c09-e8fceb663b2b" providerId="ADAL" clId="{80AA7C1E-8BD4-4318-A886-D49D47A5E09C}" dt="2022-09-14T12:28:10.606" v="5422" actId="26606"/>
          <ac:spMkLst>
            <pc:docMk/>
            <pc:sldMk cId="3865605948" sldId="269"/>
            <ac:spMk id="11" creationId="{5E39A796-BE83-48B1-B33F-35C4A32AAB57}"/>
          </ac:spMkLst>
        </pc:spChg>
        <pc:spChg chg="add del">
          <ac:chgData name="Jan Petr" userId="d3ffb261-51f7-4a31-8c09-e8fceb663b2b" providerId="ADAL" clId="{80AA7C1E-8BD4-4318-A886-D49D47A5E09C}" dt="2022-09-14T12:28:10.606" v="5422" actId="26606"/>
          <ac:spMkLst>
            <pc:docMk/>
            <pc:sldMk cId="3865605948" sldId="269"/>
            <ac:spMk id="13" creationId="{72F84B47-E267-4194-8194-831DB7B5547F}"/>
          </ac:spMkLst>
        </pc:spChg>
        <pc:spChg chg="add del">
          <ac:chgData name="Jan Petr" userId="d3ffb261-51f7-4a31-8c09-e8fceb663b2b" providerId="ADAL" clId="{80AA7C1E-8BD4-4318-A886-D49D47A5E09C}" dt="2022-09-14T12:28:12.819" v="5424" actId="26606"/>
          <ac:spMkLst>
            <pc:docMk/>
            <pc:sldMk cId="3865605948" sldId="269"/>
            <ac:spMk id="16" creationId="{2B566528-1B12-4246-9431-5C2D7D081168}"/>
          </ac:spMkLst>
        </pc:spChg>
        <pc:spChg chg="add">
          <ac:chgData name="Jan Petr" userId="d3ffb261-51f7-4a31-8c09-e8fceb663b2b" providerId="ADAL" clId="{80AA7C1E-8BD4-4318-A886-D49D47A5E09C}" dt="2022-09-14T12:28:12.829" v="5425" actId="26606"/>
          <ac:spMkLst>
            <pc:docMk/>
            <pc:sldMk cId="3865605948" sldId="269"/>
            <ac:spMk id="22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4T12:28:12.829" v="5425" actId="26606"/>
          <ac:spMkLst>
            <pc:docMk/>
            <pc:sldMk cId="3865605948" sldId="269"/>
            <ac:spMk id="23" creationId="{969D19A6-08CB-498C-93EC-3FFB021FC68A}"/>
          </ac:spMkLst>
        </pc:spChg>
        <pc:grpChg chg="add del">
          <ac:chgData name="Jan Petr" userId="d3ffb261-51f7-4a31-8c09-e8fceb663b2b" providerId="ADAL" clId="{80AA7C1E-8BD4-4318-A886-D49D47A5E09C}" dt="2022-09-14T12:28:12.819" v="5424" actId="26606"/>
          <ac:grpSpMkLst>
            <pc:docMk/>
            <pc:sldMk cId="3865605948" sldId="269"/>
            <ac:grpSpMk id="17" creationId="{5995D10D-E9C9-47DB-AE7E-801FEF38F5C9}"/>
          </ac:grpSpMkLst>
        </pc:grpChg>
        <pc:grpChg chg="add del">
          <ac:chgData name="Jan Petr" userId="d3ffb261-51f7-4a31-8c09-e8fceb663b2b" providerId="ADAL" clId="{80AA7C1E-8BD4-4318-A886-D49D47A5E09C}" dt="2022-09-14T12:28:12.819" v="5424" actId="26606"/>
          <ac:grpSpMkLst>
            <pc:docMk/>
            <pc:sldMk cId="3865605948" sldId="269"/>
            <ac:grpSpMk id="20" creationId="{828A5161-06F1-46CF-8AD7-844680A59E13}"/>
          </ac:grpSpMkLst>
        </pc:grpChg>
        <pc:picChg chg="add mod">
          <ac:chgData name="Jan Petr" userId="d3ffb261-51f7-4a31-8c09-e8fceb663b2b" providerId="ADAL" clId="{80AA7C1E-8BD4-4318-A886-D49D47A5E09C}" dt="2022-09-14T12:28:12.829" v="5425" actId="26606"/>
          <ac:picMkLst>
            <pc:docMk/>
            <pc:sldMk cId="3865605948" sldId="269"/>
            <ac:picMk id="6" creationId="{F0092FE7-5C43-C453-0747-D2F8BD53F3B2}"/>
          </ac:picMkLst>
        </pc:picChg>
      </pc:sldChg>
      <pc:sldChg chg="addSp modSp mod setBg">
        <pc:chgData name="Jan Petr" userId="d3ffb261-51f7-4a31-8c09-e8fceb663b2b" providerId="ADAL" clId="{80AA7C1E-8BD4-4318-A886-D49D47A5E09C}" dt="2022-09-15T15:10:51.674" v="6219" actId="20577"/>
        <pc:sldMkLst>
          <pc:docMk/>
          <pc:sldMk cId="2727850971" sldId="270"/>
        </pc:sldMkLst>
        <pc:spChg chg="mod">
          <ac:chgData name="Jan Petr" userId="d3ffb261-51f7-4a31-8c09-e8fceb663b2b" providerId="ADAL" clId="{80AA7C1E-8BD4-4318-A886-D49D47A5E09C}" dt="2022-09-15T15:02:33.570" v="6060" actId="26606"/>
          <ac:spMkLst>
            <pc:docMk/>
            <pc:sldMk cId="2727850971" sldId="270"/>
            <ac:spMk id="3" creationId="{86E60219-AE1B-47B6-9A1D-F2865D04BE52}"/>
          </ac:spMkLst>
        </pc:spChg>
        <pc:spChg chg="mod ord">
          <ac:chgData name="Jan Petr" userId="d3ffb261-51f7-4a31-8c09-e8fceb663b2b" providerId="ADAL" clId="{80AA7C1E-8BD4-4318-A886-D49D47A5E09C}" dt="2022-09-15T15:02:33.570" v="6060" actId="26606"/>
          <ac:spMkLst>
            <pc:docMk/>
            <pc:sldMk cId="2727850971" sldId="270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10:51.674" v="6219" actId="20577"/>
          <ac:spMkLst>
            <pc:docMk/>
            <pc:sldMk cId="2727850971" sldId="270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15T15:02:33.570" v="6060" actId="26606"/>
          <ac:spMkLst>
            <pc:docMk/>
            <pc:sldMk cId="2727850971" sldId="270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5:02:33.570" v="6060" actId="26606"/>
          <ac:spMkLst>
            <pc:docMk/>
            <pc:sldMk cId="2727850971" sldId="270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5:02:33.570" v="6060" actId="26606"/>
          <ac:picMkLst>
            <pc:docMk/>
            <pc:sldMk cId="2727850971" sldId="270"/>
            <ac:picMk id="6" creationId="{6B616912-98FB-4305-D600-9DD3E61F5B15}"/>
          </ac:picMkLst>
        </pc:picChg>
      </pc:sldChg>
      <pc:sldChg chg="addSp modSp mod">
        <pc:chgData name="Jan Petr" userId="d3ffb261-51f7-4a31-8c09-e8fceb663b2b" providerId="ADAL" clId="{80AA7C1E-8BD4-4318-A886-D49D47A5E09C}" dt="2022-09-13T15:08:28.730" v="3475" actId="20577"/>
        <pc:sldMkLst>
          <pc:docMk/>
          <pc:sldMk cId="148114319" sldId="276"/>
        </pc:sldMkLst>
        <pc:spChg chg="mod">
          <ac:chgData name="Jan Petr" userId="d3ffb261-51f7-4a31-8c09-e8fceb663b2b" providerId="ADAL" clId="{80AA7C1E-8BD4-4318-A886-D49D47A5E09C}" dt="2022-09-13T15:08:28.730" v="3475" actId="20577"/>
          <ac:spMkLst>
            <pc:docMk/>
            <pc:sldMk cId="148114319" sldId="276"/>
            <ac:spMk id="5" creationId="{1B07C49E-AFFC-EC46-8930-E4D428F5F943}"/>
          </ac:spMkLst>
        </pc:spChg>
        <pc:picChg chg="add mod">
          <ac:chgData name="Jan Petr" userId="d3ffb261-51f7-4a31-8c09-e8fceb663b2b" providerId="ADAL" clId="{80AA7C1E-8BD4-4318-A886-D49D47A5E09C}" dt="2022-09-12T15:32:40.676" v="3343" actId="1076"/>
          <ac:picMkLst>
            <pc:docMk/>
            <pc:sldMk cId="148114319" sldId="276"/>
            <ac:picMk id="6" creationId="{27B459BF-F632-0F39-C190-A4B69338773A}"/>
          </ac:picMkLst>
        </pc:picChg>
      </pc:sldChg>
      <pc:sldChg chg="addSp delSp modSp mod setBg">
        <pc:chgData name="Jan Petr" userId="d3ffb261-51f7-4a31-8c09-e8fceb663b2b" providerId="ADAL" clId="{80AA7C1E-8BD4-4318-A886-D49D47A5E09C}" dt="2022-09-14T12:18:16.244" v="5380" actId="1076"/>
        <pc:sldMkLst>
          <pc:docMk/>
          <pc:sldMk cId="321008965" sldId="277"/>
        </pc:sldMkLst>
        <pc:spChg chg="add del">
          <ac:chgData name="Jan Petr" userId="d3ffb261-51f7-4a31-8c09-e8fceb663b2b" providerId="ADAL" clId="{80AA7C1E-8BD4-4318-A886-D49D47A5E09C}" dt="2022-09-14T12:09:46.084" v="5282"/>
          <ac:spMkLst>
            <pc:docMk/>
            <pc:sldMk cId="321008965" sldId="277"/>
            <ac:spMk id="2" creationId="{F95E1EB0-D7BE-F54D-3534-BB7D416B2ED8}"/>
          </ac:spMkLst>
        </pc:spChg>
        <pc:spChg chg="mod ord">
          <ac:chgData name="Jan Petr" userId="d3ffb261-51f7-4a31-8c09-e8fceb663b2b" providerId="ADAL" clId="{80AA7C1E-8BD4-4318-A886-D49D47A5E09C}" dt="2022-09-14T12:16:05.955" v="5368" actId="26606"/>
          <ac:spMkLst>
            <pc:docMk/>
            <pc:sldMk cId="321008965" sldId="277"/>
            <ac:spMk id="4" creationId="{3D45C363-925C-9E48-86B0-27D7D36E50D6}"/>
          </ac:spMkLst>
        </pc:spChg>
        <pc:spChg chg="mod">
          <ac:chgData name="Jan Petr" userId="d3ffb261-51f7-4a31-8c09-e8fceb663b2b" providerId="ADAL" clId="{80AA7C1E-8BD4-4318-A886-D49D47A5E09C}" dt="2022-09-14T12:16:05.955" v="5368" actId="26606"/>
          <ac:spMkLst>
            <pc:docMk/>
            <pc:sldMk cId="321008965" sldId="277"/>
            <ac:spMk id="7" creationId="{330F9542-6794-4F57-BB45-868D94AD06B0}"/>
          </ac:spMkLst>
        </pc:spChg>
        <pc:spChg chg="mod ord">
          <ac:chgData name="Jan Petr" userId="d3ffb261-51f7-4a31-8c09-e8fceb663b2b" providerId="ADAL" clId="{80AA7C1E-8BD4-4318-A886-D49D47A5E09C}" dt="2022-09-14T12:16:19.856" v="5371" actId="21"/>
          <ac:spMkLst>
            <pc:docMk/>
            <pc:sldMk cId="321008965" sldId="277"/>
            <ac:spMk id="8" creationId="{C7B9C153-C85C-3240-8E7E-523FBC004564}"/>
          </ac:spMkLst>
        </pc:spChg>
        <pc:spChg chg="add del">
          <ac:chgData name="Jan Petr" userId="d3ffb261-51f7-4a31-8c09-e8fceb663b2b" providerId="ADAL" clId="{80AA7C1E-8BD4-4318-A886-D49D47A5E09C}" dt="2022-09-14T12:14:47.360" v="5353" actId="26606"/>
          <ac:spMkLst>
            <pc:docMk/>
            <pc:sldMk cId="321008965" sldId="277"/>
            <ac:spMk id="10" creationId="{5E39A796-BE83-48B1-B33F-35C4A32AAB57}"/>
          </ac:spMkLst>
        </pc:spChg>
        <pc:spChg chg="add del">
          <ac:chgData name="Jan Petr" userId="d3ffb261-51f7-4a31-8c09-e8fceb663b2b" providerId="ADAL" clId="{80AA7C1E-8BD4-4318-A886-D49D47A5E09C}" dt="2022-09-14T12:14:47.360" v="5353" actId="26606"/>
          <ac:spMkLst>
            <pc:docMk/>
            <pc:sldMk cId="321008965" sldId="277"/>
            <ac:spMk id="11" creationId="{72F84B47-E267-4194-8194-831DB7B5547F}"/>
          </ac:spMkLst>
        </pc:spChg>
        <pc:spChg chg="add del">
          <ac:chgData name="Jan Petr" userId="d3ffb261-51f7-4a31-8c09-e8fceb663b2b" providerId="ADAL" clId="{80AA7C1E-8BD4-4318-A886-D49D47A5E09C}" dt="2022-09-14T12:14:38.093" v="5349" actId="26606"/>
          <ac:spMkLst>
            <pc:docMk/>
            <pc:sldMk cId="321008965" sldId="277"/>
            <ac:spMk id="13" creationId="{5E39A796-BE83-48B1-B33F-35C4A32AAB57}"/>
          </ac:spMkLst>
        </pc:spChg>
        <pc:spChg chg="add del">
          <ac:chgData name="Jan Petr" userId="d3ffb261-51f7-4a31-8c09-e8fceb663b2b" providerId="ADAL" clId="{80AA7C1E-8BD4-4318-A886-D49D47A5E09C}" dt="2022-09-14T12:15:52.665" v="5355" actId="26606"/>
          <ac:spMkLst>
            <pc:docMk/>
            <pc:sldMk cId="321008965" sldId="277"/>
            <ac:spMk id="14" creationId="{2B566528-1B12-4246-9431-5C2D7D081168}"/>
          </ac:spMkLst>
        </pc:spChg>
        <pc:spChg chg="add del">
          <ac:chgData name="Jan Petr" userId="d3ffb261-51f7-4a31-8c09-e8fceb663b2b" providerId="ADAL" clId="{80AA7C1E-8BD4-4318-A886-D49D47A5E09C}" dt="2022-09-14T12:14:38.093" v="5349" actId="26606"/>
          <ac:spMkLst>
            <pc:docMk/>
            <pc:sldMk cId="321008965" sldId="277"/>
            <ac:spMk id="15" creationId="{72F84B47-E267-4194-8194-831DB7B5547F}"/>
          </ac:spMkLst>
        </pc:spChg>
        <pc:spChg chg="add del">
          <ac:chgData name="Jan Petr" userId="d3ffb261-51f7-4a31-8c09-e8fceb663b2b" providerId="ADAL" clId="{80AA7C1E-8BD4-4318-A886-D49D47A5E09C}" dt="2022-09-14T12:16:05.942" v="5367" actId="26606"/>
          <ac:spMkLst>
            <pc:docMk/>
            <pc:sldMk cId="321008965" sldId="277"/>
            <ac:spMk id="17" creationId="{441CF7D6-A660-431A-B0BB-140A0D5556B6}"/>
          </ac:spMkLst>
        </pc:spChg>
        <pc:spChg chg="add del">
          <ac:chgData name="Jan Petr" userId="d3ffb261-51f7-4a31-8c09-e8fceb663b2b" providerId="ADAL" clId="{80AA7C1E-8BD4-4318-A886-D49D47A5E09C}" dt="2022-09-14T12:15:54.998" v="5357" actId="26606"/>
          <ac:spMkLst>
            <pc:docMk/>
            <pc:sldMk cId="321008965" sldId="277"/>
            <ac:spMk id="23" creationId="{2596F992-698C-48C0-9D89-70DA4CE927EF}"/>
          </ac:spMkLst>
        </pc:spChg>
        <pc:spChg chg="add del">
          <ac:chgData name="Jan Petr" userId="d3ffb261-51f7-4a31-8c09-e8fceb663b2b" providerId="ADAL" clId="{80AA7C1E-8BD4-4318-A886-D49D47A5E09C}" dt="2022-09-14T12:15:54.998" v="5357" actId="26606"/>
          <ac:spMkLst>
            <pc:docMk/>
            <pc:sldMk cId="321008965" sldId="277"/>
            <ac:spMk id="24" creationId="{E7BFF8DC-0AE7-4AD2-9B28-2E5F26D62C30}"/>
          </ac:spMkLst>
        </pc:spChg>
        <pc:spChg chg="add del">
          <ac:chgData name="Jan Petr" userId="d3ffb261-51f7-4a31-8c09-e8fceb663b2b" providerId="ADAL" clId="{80AA7C1E-8BD4-4318-A886-D49D47A5E09C}" dt="2022-09-14T12:15:54.998" v="5357" actId="26606"/>
          <ac:spMkLst>
            <pc:docMk/>
            <pc:sldMk cId="321008965" sldId="277"/>
            <ac:spMk id="25" creationId="{7E0162AD-C6E5-4BF8-A453-76ADB36877D3}"/>
          </ac:spMkLst>
        </pc:spChg>
        <pc:spChg chg="add del">
          <ac:chgData name="Jan Petr" userId="d3ffb261-51f7-4a31-8c09-e8fceb663b2b" providerId="ADAL" clId="{80AA7C1E-8BD4-4318-A886-D49D47A5E09C}" dt="2022-09-14T12:15:57.789" v="5359" actId="26606"/>
          <ac:spMkLst>
            <pc:docMk/>
            <pc:sldMk cId="321008965" sldId="277"/>
            <ac:spMk id="27" creationId="{66E48AFA-8884-4F68-A44F-D2C1E8609C5A}"/>
          </ac:spMkLst>
        </pc:spChg>
        <pc:spChg chg="add del">
          <ac:chgData name="Jan Petr" userId="d3ffb261-51f7-4a31-8c09-e8fceb663b2b" providerId="ADAL" clId="{80AA7C1E-8BD4-4318-A886-D49D47A5E09C}" dt="2022-09-14T12:15:57.789" v="5359" actId="26606"/>
          <ac:spMkLst>
            <pc:docMk/>
            <pc:sldMk cId="321008965" sldId="277"/>
            <ac:spMk id="28" creationId="{969D19A6-08CB-498C-93EC-3FFB021FC68A}"/>
          </ac:spMkLst>
        </pc:spChg>
        <pc:spChg chg="add del">
          <ac:chgData name="Jan Petr" userId="d3ffb261-51f7-4a31-8c09-e8fceb663b2b" providerId="ADAL" clId="{80AA7C1E-8BD4-4318-A886-D49D47A5E09C}" dt="2022-09-14T12:15:59.431" v="5361" actId="26606"/>
          <ac:spMkLst>
            <pc:docMk/>
            <pc:sldMk cId="321008965" sldId="277"/>
            <ac:spMk id="30" creationId="{85016AEC-0320-4ED0-8ECB-FE11DDDFE17A}"/>
          </ac:spMkLst>
        </pc:spChg>
        <pc:spChg chg="add del">
          <ac:chgData name="Jan Petr" userId="d3ffb261-51f7-4a31-8c09-e8fceb663b2b" providerId="ADAL" clId="{80AA7C1E-8BD4-4318-A886-D49D47A5E09C}" dt="2022-09-14T12:15:59.431" v="5361" actId="26606"/>
          <ac:spMkLst>
            <pc:docMk/>
            <pc:sldMk cId="321008965" sldId="277"/>
            <ac:spMk id="31" creationId="{C70C3B59-DE2C-4611-8148-812575C5CA48}"/>
          </ac:spMkLst>
        </pc:spChg>
        <pc:spChg chg="add del">
          <ac:chgData name="Jan Petr" userId="d3ffb261-51f7-4a31-8c09-e8fceb663b2b" providerId="ADAL" clId="{80AA7C1E-8BD4-4318-A886-D49D47A5E09C}" dt="2022-09-14T12:16:02.976" v="5364" actId="26606"/>
          <ac:spMkLst>
            <pc:docMk/>
            <pc:sldMk cId="321008965" sldId="277"/>
            <ac:spMk id="33" creationId="{32AEEBC8-9D30-42EF-95F2-386C2653FBF0}"/>
          </ac:spMkLst>
        </pc:spChg>
        <pc:spChg chg="add del">
          <ac:chgData name="Jan Petr" userId="d3ffb261-51f7-4a31-8c09-e8fceb663b2b" providerId="ADAL" clId="{80AA7C1E-8BD4-4318-A886-D49D47A5E09C}" dt="2022-09-14T12:16:02.976" v="5364" actId="26606"/>
          <ac:spMkLst>
            <pc:docMk/>
            <pc:sldMk cId="321008965" sldId="277"/>
            <ac:spMk id="34" creationId="{2E92FA66-67D7-4CB4-94D3-E643A9AD4757}"/>
          </ac:spMkLst>
        </pc:spChg>
        <pc:spChg chg="add mod">
          <ac:chgData name="Jan Petr" userId="d3ffb261-51f7-4a31-8c09-e8fceb663b2b" providerId="ADAL" clId="{80AA7C1E-8BD4-4318-A886-D49D47A5E09C}" dt="2022-09-14T12:16:39.600" v="5375" actId="122"/>
          <ac:spMkLst>
            <pc:docMk/>
            <pc:sldMk cId="321008965" sldId="277"/>
            <ac:spMk id="35" creationId="{755B16C4-B27C-7C06-4366-907EA24ECEB4}"/>
          </ac:spMkLst>
        </pc:spChg>
        <pc:spChg chg="add del">
          <ac:chgData name="Jan Petr" userId="d3ffb261-51f7-4a31-8c09-e8fceb663b2b" providerId="ADAL" clId="{80AA7C1E-8BD4-4318-A886-D49D47A5E09C}" dt="2022-09-14T12:16:05.942" v="5367" actId="26606"/>
          <ac:spMkLst>
            <pc:docMk/>
            <pc:sldMk cId="321008965" sldId="277"/>
            <ac:spMk id="36" creationId="{B082622D-AAF3-4897-8629-FC918530DD86}"/>
          </ac:spMkLst>
        </pc:spChg>
        <pc:spChg chg="add del">
          <ac:chgData name="Jan Petr" userId="d3ffb261-51f7-4a31-8c09-e8fceb663b2b" providerId="ADAL" clId="{80AA7C1E-8BD4-4318-A886-D49D47A5E09C}" dt="2022-09-14T12:16:05.942" v="5367" actId="26606"/>
          <ac:spMkLst>
            <pc:docMk/>
            <pc:sldMk cId="321008965" sldId="277"/>
            <ac:spMk id="37" creationId="{A7457DD9-5A45-400A-AB4B-4B4EDECA25F1}"/>
          </ac:spMkLst>
        </pc:spChg>
        <pc:spChg chg="add del">
          <ac:chgData name="Jan Petr" userId="d3ffb261-51f7-4a31-8c09-e8fceb663b2b" providerId="ADAL" clId="{80AA7C1E-8BD4-4318-A886-D49D47A5E09C}" dt="2022-09-14T12:16:05.942" v="5367" actId="26606"/>
          <ac:spMkLst>
            <pc:docMk/>
            <pc:sldMk cId="321008965" sldId="277"/>
            <ac:spMk id="38" creationId="{0570A85B-3810-4F95-97B0-CBF4CCDB381C}"/>
          </ac:spMkLst>
        </pc:spChg>
        <pc:spChg chg="add">
          <ac:chgData name="Jan Petr" userId="d3ffb261-51f7-4a31-8c09-e8fceb663b2b" providerId="ADAL" clId="{80AA7C1E-8BD4-4318-A886-D49D47A5E09C}" dt="2022-09-14T12:16:05.955" v="5368" actId="26606"/>
          <ac:spMkLst>
            <pc:docMk/>
            <pc:sldMk cId="321008965" sldId="277"/>
            <ac:spMk id="40" creationId="{5E39A796-BE83-48B1-B33F-35C4A32AAB57}"/>
          </ac:spMkLst>
        </pc:spChg>
        <pc:spChg chg="add">
          <ac:chgData name="Jan Petr" userId="d3ffb261-51f7-4a31-8c09-e8fceb663b2b" providerId="ADAL" clId="{80AA7C1E-8BD4-4318-A886-D49D47A5E09C}" dt="2022-09-14T12:16:05.955" v="5368" actId="26606"/>
          <ac:spMkLst>
            <pc:docMk/>
            <pc:sldMk cId="321008965" sldId="277"/>
            <ac:spMk id="41" creationId="{72F84B47-E267-4194-8194-831DB7B5547F}"/>
          </ac:spMkLst>
        </pc:spChg>
        <pc:grpChg chg="add del">
          <ac:chgData name="Jan Petr" userId="d3ffb261-51f7-4a31-8c09-e8fceb663b2b" providerId="ADAL" clId="{80AA7C1E-8BD4-4318-A886-D49D47A5E09C}" dt="2022-09-14T12:15:52.665" v="5355" actId="26606"/>
          <ac:grpSpMkLst>
            <pc:docMk/>
            <pc:sldMk cId="321008965" sldId="277"/>
            <ac:grpSpMk id="18" creationId="{828A5161-06F1-46CF-8AD7-844680A59E13}"/>
          </ac:grpSpMkLst>
        </pc:grpChg>
        <pc:grpChg chg="add del">
          <ac:chgData name="Jan Petr" userId="d3ffb261-51f7-4a31-8c09-e8fceb663b2b" providerId="ADAL" clId="{80AA7C1E-8BD4-4318-A886-D49D47A5E09C}" dt="2022-09-14T12:15:52.665" v="5355" actId="26606"/>
          <ac:grpSpMkLst>
            <pc:docMk/>
            <pc:sldMk cId="321008965" sldId="277"/>
            <ac:grpSpMk id="19" creationId="{5995D10D-E9C9-47DB-AE7E-801FEF38F5C9}"/>
          </ac:grpSpMkLst>
        </pc:grpChg>
        <pc:picChg chg="add mod">
          <ac:chgData name="Jan Petr" userId="d3ffb261-51f7-4a31-8c09-e8fceb663b2b" providerId="ADAL" clId="{80AA7C1E-8BD4-4318-A886-D49D47A5E09C}" dt="2022-09-14T12:16:13.852" v="5370" actId="1076"/>
          <ac:picMkLst>
            <pc:docMk/>
            <pc:sldMk cId="321008965" sldId="277"/>
            <ac:picMk id="5" creationId="{3BD9AB79-4C82-C37D-73CA-CF3CCA755288}"/>
          </ac:picMkLst>
        </pc:picChg>
        <pc:picChg chg="add mod">
          <ac:chgData name="Jan Petr" userId="d3ffb261-51f7-4a31-8c09-e8fceb663b2b" providerId="ADAL" clId="{80AA7C1E-8BD4-4318-A886-D49D47A5E09C}" dt="2022-09-14T12:18:16.244" v="5380" actId="1076"/>
          <ac:picMkLst>
            <pc:docMk/>
            <pc:sldMk cId="321008965" sldId="277"/>
            <ac:picMk id="12" creationId="{32CA1111-6043-282C-F43E-DBE19F72B703}"/>
          </ac:picMkLst>
        </pc:picChg>
      </pc:sldChg>
      <pc:sldChg chg="addSp modSp mod">
        <pc:chgData name="Jan Petr" userId="d3ffb261-51f7-4a31-8c09-e8fceb663b2b" providerId="ADAL" clId="{80AA7C1E-8BD4-4318-A886-D49D47A5E09C}" dt="2022-09-14T10:01:14.006" v="4832" actId="20577"/>
        <pc:sldMkLst>
          <pc:docMk/>
          <pc:sldMk cId="1813711241" sldId="293"/>
        </pc:sldMkLst>
        <pc:spChg chg="mod">
          <ac:chgData name="Jan Petr" userId="d3ffb261-51f7-4a31-8c09-e8fceb663b2b" providerId="ADAL" clId="{80AA7C1E-8BD4-4318-A886-D49D47A5E09C}" dt="2022-09-14T10:01:14.006" v="4832" actId="20577"/>
          <ac:spMkLst>
            <pc:docMk/>
            <pc:sldMk cId="1813711241" sldId="293"/>
            <ac:spMk id="5" creationId="{1B07C49E-AFFC-EC46-8930-E4D428F5F943}"/>
          </ac:spMkLst>
        </pc:spChg>
        <pc:graphicFrameChg chg="add mod modGraphic">
          <ac:chgData name="Jan Petr" userId="d3ffb261-51f7-4a31-8c09-e8fceb663b2b" providerId="ADAL" clId="{80AA7C1E-8BD4-4318-A886-D49D47A5E09C}" dt="2022-09-14T10:00:30.076" v="4797" actId="20577"/>
          <ac:graphicFrameMkLst>
            <pc:docMk/>
            <pc:sldMk cId="1813711241" sldId="293"/>
            <ac:graphicFrameMk id="2" creationId="{D780D9AC-3CBA-DA02-4AAA-090E27B8B64B}"/>
          </ac:graphicFrameMkLst>
        </pc:graphicFrameChg>
      </pc:sldChg>
      <pc:sldChg chg="addSp delSp modSp mod">
        <pc:chgData name="Jan Petr" userId="d3ffb261-51f7-4a31-8c09-e8fceb663b2b" providerId="ADAL" clId="{80AA7C1E-8BD4-4318-A886-D49D47A5E09C}" dt="2022-09-06T11:34:35.167" v="1503" actId="20577"/>
        <pc:sldMkLst>
          <pc:docMk/>
          <pc:sldMk cId="280316088" sldId="299"/>
        </pc:sldMkLst>
        <pc:spChg chg="mod">
          <ac:chgData name="Jan Petr" userId="d3ffb261-51f7-4a31-8c09-e8fceb663b2b" providerId="ADAL" clId="{80AA7C1E-8BD4-4318-A886-D49D47A5E09C}" dt="2022-09-06T11:34:24.257" v="1496" actId="27636"/>
          <ac:spMkLst>
            <pc:docMk/>
            <pc:sldMk cId="280316088" sldId="299"/>
            <ac:spMk id="3" creationId="{AB0AB2AC-B7E6-6849-9AE9-697369407F8F}"/>
          </ac:spMkLst>
        </pc:spChg>
        <pc:spChg chg="del mod">
          <ac:chgData name="Jan Petr" userId="d3ffb261-51f7-4a31-8c09-e8fceb663b2b" providerId="ADAL" clId="{80AA7C1E-8BD4-4318-A886-D49D47A5E09C}" dt="2022-09-06T09:49:28.853" v="739" actId="478"/>
          <ac:spMkLst>
            <pc:docMk/>
            <pc:sldMk cId="280316088" sldId="299"/>
            <ac:spMk id="5" creationId="{1B07C49E-AFFC-EC46-8930-E4D428F5F943}"/>
          </ac:spMkLst>
        </pc:spChg>
        <pc:spChg chg="mod">
          <ac:chgData name="Jan Petr" userId="d3ffb261-51f7-4a31-8c09-e8fceb663b2b" providerId="ADAL" clId="{80AA7C1E-8BD4-4318-A886-D49D47A5E09C}" dt="2022-09-06T10:01:04.193" v="876" actId="1076"/>
          <ac:spMkLst>
            <pc:docMk/>
            <pc:sldMk cId="280316088" sldId="299"/>
            <ac:spMk id="6" creationId="{772D0411-8FF8-C540-84AE-DBA0703D368C}"/>
          </ac:spMkLst>
        </pc:spChg>
        <pc:spChg chg="add mod">
          <ac:chgData name="Jan Petr" userId="d3ffb261-51f7-4a31-8c09-e8fceb663b2b" providerId="ADAL" clId="{80AA7C1E-8BD4-4318-A886-D49D47A5E09C}" dt="2022-09-06T11:34:35.167" v="1503" actId="20577"/>
          <ac:spMkLst>
            <pc:docMk/>
            <pc:sldMk cId="280316088" sldId="299"/>
            <ac:spMk id="10" creationId="{558FA965-78FF-B652-E7A1-41D9AF2D4702}"/>
          </ac:spMkLst>
        </pc:spChg>
        <pc:spChg chg="add del">
          <ac:chgData name="Jan Petr" userId="d3ffb261-51f7-4a31-8c09-e8fceb663b2b" providerId="ADAL" clId="{80AA7C1E-8BD4-4318-A886-D49D47A5E09C}" dt="2022-09-06T10:29:06.146" v="1059"/>
          <ac:spMkLst>
            <pc:docMk/>
            <pc:sldMk cId="280316088" sldId="299"/>
            <ac:spMk id="13" creationId="{83FC24C6-B72A-BDD9-F5F0-ED356EE64FE4}"/>
          </ac:spMkLst>
        </pc:spChg>
        <pc:spChg chg="add del">
          <ac:chgData name="Jan Petr" userId="d3ffb261-51f7-4a31-8c09-e8fceb663b2b" providerId="ADAL" clId="{80AA7C1E-8BD4-4318-A886-D49D47A5E09C}" dt="2022-09-06T10:29:12.307" v="1062"/>
          <ac:spMkLst>
            <pc:docMk/>
            <pc:sldMk cId="280316088" sldId="299"/>
            <ac:spMk id="14" creationId="{42951C3B-9891-A15C-0FCC-E04A855E25E6}"/>
          </ac:spMkLst>
        </pc:spChg>
        <pc:spChg chg="add del">
          <ac:chgData name="Jan Petr" userId="d3ffb261-51f7-4a31-8c09-e8fceb663b2b" providerId="ADAL" clId="{80AA7C1E-8BD4-4318-A886-D49D47A5E09C}" dt="2022-09-06T10:29:38.099" v="1073"/>
          <ac:spMkLst>
            <pc:docMk/>
            <pc:sldMk cId="280316088" sldId="299"/>
            <ac:spMk id="15" creationId="{811761EF-3A77-E832-4B58-8239217FA1A6}"/>
          </ac:spMkLst>
        </pc:spChg>
        <pc:spChg chg="add del mod">
          <ac:chgData name="Jan Petr" userId="d3ffb261-51f7-4a31-8c09-e8fceb663b2b" providerId="ADAL" clId="{80AA7C1E-8BD4-4318-A886-D49D47A5E09C}" dt="2022-09-06T10:32:21.123" v="1103" actId="478"/>
          <ac:spMkLst>
            <pc:docMk/>
            <pc:sldMk cId="280316088" sldId="299"/>
            <ac:spMk id="16" creationId="{63E631A3-6D1F-19DD-C8E6-E898D35967B0}"/>
          </ac:spMkLst>
        </pc:spChg>
        <pc:spChg chg="add mod">
          <ac:chgData name="Jan Petr" userId="d3ffb261-51f7-4a31-8c09-e8fceb663b2b" providerId="ADAL" clId="{80AA7C1E-8BD4-4318-A886-D49D47A5E09C}" dt="2022-09-06T11:34:14.087" v="1493" actId="1076"/>
          <ac:spMkLst>
            <pc:docMk/>
            <pc:sldMk cId="280316088" sldId="299"/>
            <ac:spMk id="17" creationId="{68C7359A-78AA-E976-E048-94C788DAAA26}"/>
          </ac:spMkLst>
        </pc:spChg>
        <pc:graphicFrameChg chg="add del mod">
          <ac:chgData name="Jan Petr" userId="d3ffb261-51f7-4a31-8c09-e8fceb663b2b" providerId="ADAL" clId="{80AA7C1E-8BD4-4318-A886-D49D47A5E09C}" dt="2022-09-06T09:39:11.217" v="728" actId="478"/>
          <ac:graphicFrameMkLst>
            <pc:docMk/>
            <pc:sldMk cId="280316088" sldId="299"/>
            <ac:graphicFrameMk id="2" creationId="{898E2064-04D6-3CE1-A44D-B622C55FCEAA}"/>
          </ac:graphicFrameMkLst>
        </pc:graphicFrameChg>
        <pc:picChg chg="add del mod">
          <ac:chgData name="Jan Petr" userId="d3ffb261-51f7-4a31-8c09-e8fceb663b2b" providerId="ADAL" clId="{80AA7C1E-8BD4-4318-A886-D49D47A5E09C}" dt="2022-09-06T09:44:48.990" v="731" actId="478"/>
          <ac:picMkLst>
            <pc:docMk/>
            <pc:sldMk cId="280316088" sldId="299"/>
            <ac:picMk id="7" creationId="{5C04B21D-2152-A900-C68D-087A8EF793FE}"/>
          </ac:picMkLst>
        </pc:picChg>
        <pc:picChg chg="add del mod">
          <ac:chgData name="Jan Petr" userId="d3ffb261-51f7-4a31-8c09-e8fceb663b2b" providerId="ADAL" clId="{80AA7C1E-8BD4-4318-A886-D49D47A5E09C}" dt="2022-09-06T09:58:44.599" v="857" actId="478"/>
          <ac:picMkLst>
            <pc:docMk/>
            <pc:sldMk cId="280316088" sldId="299"/>
            <ac:picMk id="9" creationId="{F46A281B-A13E-E833-7B70-4806875D4D45}"/>
          </ac:picMkLst>
        </pc:picChg>
        <pc:picChg chg="add mod">
          <ac:chgData name="Jan Petr" userId="d3ffb261-51f7-4a31-8c09-e8fceb663b2b" providerId="ADAL" clId="{80AA7C1E-8BD4-4318-A886-D49D47A5E09C}" dt="2022-09-06T11:34:04.758" v="1492" actId="1076"/>
          <ac:picMkLst>
            <pc:docMk/>
            <pc:sldMk cId="280316088" sldId="299"/>
            <ac:picMk id="12" creationId="{FD7A8CAD-040A-8B3E-8DDE-F3C7DC8B1A47}"/>
          </ac:picMkLst>
        </pc:picChg>
        <pc:cxnChg chg="add mod">
          <ac:chgData name="Jan Petr" userId="d3ffb261-51f7-4a31-8c09-e8fceb663b2b" providerId="ADAL" clId="{80AA7C1E-8BD4-4318-A886-D49D47A5E09C}" dt="2022-09-06T11:34:19.790" v="1494" actId="1076"/>
          <ac:cxnSpMkLst>
            <pc:docMk/>
            <pc:sldMk cId="280316088" sldId="299"/>
            <ac:cxnSpMk id="19" creationId="{F4F23334-0C51-AD8E-A80F-35E7B7D5D5A4}"/>
          </ac:cxnSpMkLst>
        </pc:cxnChg>
      </pc:sldChg>
      <pc:sldChg chg="addSp delSp modSp mod">
        <pc:chgData name="Jan Petr" userId="d3ffb261-51f7-4a31-8c09-e8fceb663b2b" providerId="ADAL" clId="{80AA7C1E-8BD4-4318-A886-D49D47A5E09C}" dt="2022-09-06T11:53:20.960" v="1732" actId="1076"/>
        <pc:sldMkLst>
          <pc:docMk/>
          <pc:sldMk cId="1385553969" sldId="302"/>
        </pc:sldMkLst>
        <pc:spChg chg="del">
          <ac:chgData name="Jan Petr" userId="d3ffb261-51f7-4a31-8c09-e8fceb663b2b" providerId="ADAL" clId="{80AA7C1E-8BD4-4318-A886-D49D47A5E09C}" dt="2022-09-06T11:30:02.654" v="1471" actId="478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Jan Petr" userId="d3ffb261-51f7-4a31-8c09-e8fceb663b2b" providerId="ADAL" clId="{80AA7C1E-8BD4-4318-A886-D49D47A5E09C}" dt="2022-09-06T11:53:08.650" v="1730" actId="948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Jan Petr" userId="d3ffb261-51f7-4a31-8c09-e8fceb663b2b" providerId="ADAL" clId="{80AA7C1E-8BD4-4318-A886-D49D47A5E09C}" dt="2022-09-06T11:34:41.903" v="1510" actId="20577"/>
          <ac:spMkLst>
            <pc:docMk/>
            <pc:sldMk cId="1385553969" sldId="302"/>
            <ac:spMk id="9" creationId="{B93FCD45-346D-EA92-3298-86CA74CD0FC2}"/>
          </ac:spMkLst>
        </pc:spChg>
        <pc:spChg chg="mod">
          <ac:chgData name="Jan Petr" userId="d3ffb261-51f7-4a31-8c09-e8fceb663b2b" providerId="ADAL" clId="{80AA7C1E-8BD4-4318-A886-D49D47A5E09C}" dt="2022-09-06T11:50:11.496" v="1727" actId="107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Jan Petr" userId="d3ffb261-51f7-4a31-8c09-e8fceb663b2b" providerId="ADAL" clId="{80AA7C1E-8BD4-4318-A886-D49D47A5E09C}" dt="2022-09-06T11:53:20.960" v="1732" actId="1076"/>
          <ac:spMkLst>
            <pc:docMk/>
            <pc:sldMk cId="1385553969" sldId="302"/>
            <ac:spMk id="12" creationId="{6DD9F9D4-7268-9E82-3525-BB4B0E9494F5}"/>
          </ac:spMkLst>
        </pc:spChg>
        <pc:picChg chg="add mod">
          <ac:chgData name="Jan Petr" userId="d3ffb261-51f7-4a31-8c09-e8fceb663b2b" providerId="ADAL" clId="{80AA7C1E-8BD4-4318-A886-D49D47A5E09C}" dt="2022-09-06T11:37:05.035" v="1513" actId="14100"/>
          <ac:picMkLst>
            <pc:docMk/>
            <pc:sldMk cId="1385553969" sldId="302"/>
            <ac:picMk id="7" creationId="{52378D9E-5684-D2DF-13F9-9BFFECD306FC}"/>
          </ac:picMkLst>
        </pc:picChg>
        <pc:cxnChg chg="add mod">
          <ac:chgData name="Jan Petr" userId="d3ffb261-51f7-4a31-8c09-e8fceb663b2b" providerId="ADAL" clId="{80AA7C1E-8BD4-4318-A886-D49D47A5E09C}" dt="2022-09-06T11:53:16.104" v="1731" actId="1076"/>
          <ac:cxnSpMkLst>
            <pc:docMk/>
            <pc:sldMk cId="1385553969" sldId="302"/>
            <ac:cxnSpMk id="10" creationId="{B459793A-1606-0CDE-F237-B1C044672397}"/>
          </ac:cxnSpMkLst>
        </pc:cxnChg>
      </pc:sldChg>
      <pc:sldChg chg="modSp mod">
        <pc:chgData name="Jan Petr" userId="d3ffb261-51f7-4a31-8c09-e8fceb663b2b" providerId="ADAL" clId="{80AA7C1E-8BD4-4318-A886-D49D47A5E09C}" dt="2022-09-13T15:18:08.948" v="4033" actId="27636"/>
        <pc:sldMkLst>
          <pc:docMk/>
          <pc:sldMk cId="334532777" sldId="303"/>
        </pc:sldMkLst>
        <pc:spChg chg="mod">
          <ac:chgData name="Jan Petr" userId="d3ffb261-51f7-4a31-8c09-e8fceb663b2b" providerId="ADAL" clId="{80AA7C1E-8BD4-4318-A886-D49D47A5E09C}" dt="2022-09-13T15:18:08.948" v="4033" actId="27636"/>
          <ac:spMkLst>
            <pc:docMk/>
            <pc:sldMk cId="334532777" sldId="303"/>
            <ac:spMk id="5" creationId="{1B07C49E-AFFC-EC46-8930-E4D428F5F943}"/>
          </ac:spMkLst>
        </pc:spChg>
      </pc:sldChg>
      <pc:sldChg chg="addSp modSp mod setBg">
        <pc:chgData name="Jan Petr" userId="d3ffb261-51f7-4a31-8c09-e8fceb663b2b" providerId="ADAL" clId="{80AA7C1E-8BD4-4318-A886-D49D47A5E09C}" dt="2022-09-14T12:34:47.057" v="5620" actId="20577"/>
        <pc:sldMkLst>
          <pc:docMk/>
          <pc:sldMk cId="3869789237" sldId="304"/>
        </pc:sldMkLst>
        <pc:spChg chg="mod ord">
          <ac:chgData name="Jan Petr" userId="d3ffb261-51f7-4a31-8c09-e8fceb663b2b" providerId="ADAL" clId="{80AA7C1E-8BD4-4318-A886-D49D47A5E09C}" dt="2022-09-14T12:34:47.057" v="5620" actId="20577"/>
          <ac:spMkLst>
            <pc:docMk/>
            <pc:sldMk cId="3869789237" sldId="304"/>
            <ac:spMk id="3" creationId="{373827F3-F386-AA4E-80ED-D86DEF8C158D}"/>
          </ac:spMkLst>
        </pc:spChg>
        <pc:spChg chg="mod">
          <ac:chgData name="Jan Petr" userId="d3ffb261-51f7-4a31-8c09-e8fceb663b2b" providerId="ADAL" clId="{80AA7C1E-8BD4-4318-A886-D49D47A5E09C}" dt="2022-09-14T12:32:54.525" v="5580" actId="26606"/>
          <ac:spMkLst>
            <pc:docMk/>
            <pc:sldMk cId="3869789237" sldId="304"/>
            <ac:spMk id="4" creationId="{B6CCD949-E788-4375-9B07-478FA5684BC1}"/>
          </ac:spMkLst>
        </pc:spChg>
        <pc:spChg chg="mod ord">
          <ac:chgData name="Jan Petr" userId="d3ffb261-51f7-4a31-8c09-e8fceb663b2b" providerId="ADAL" clId="{80AA7C1E-8BD4-4318-A886-D49D47A5E09C}" dt="2022-09-14T12:32:54.525" v="5580" actId="26606"/>
          <ac:spMkLst>
            <pc:docMk/>
            <pc:sldMk cId="3869789237" sldId="304"/>
            <ac:spMk id="5" creationId="{31BF7889-073A-E045-A3F2-45D63BD0FDC0}"/>
          </ac:spMkLst>
        </pc:spChg>
        <pc:spChg chg="add">
          <ac:chgData name="Jan Petr" userId="d3ffb261-51f7-4a31-8c09-e8fceb663b2b" providerId="ADAL" clId="{80AA7C1E-8BD4-4318-A886-D49D47A5E09C}" dt="2022-09-14T12:32:54.525" v="5580" actId="26606"/>
          <ac:spMkLst>
            <pc:docMk/>
            <pc:sldMk cId="3869789237" sldId="304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4T12:32:54.525" v="5580" actId="26606"/>
          <ac:spMkLst>
            <pc:docMk/>
            <pc:sldMk cId="3869789237" sldId="304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4T12:32:54.525" v="5580" actId="26606"/>
          <ac:picMkLst>
            <pc:docMk/>
            <pc:sldMk cId="3869789237" sldId="304"/>
            <ac:picMk id="6" creationId="{A6A29BDE-983E-090E-06A7-9ACBD74E4EAF}"/>
          </ac:picMkLst>
        </pc:picChg>
      </pc:sldChg>
      <pc:sldChg chg="addSp modSp mod setBg">
        <pc:chgData name="Jan Petr" userId="d3ffb261-51f7-4a31-8c09-e8fceb663b2b" providerId="ADAL" clId="{80AA7C1E-8BD4-4318-A886-D49D47A5E09C}" dt="2022-09-14T12:55:43.602" v="5755" actId="20577"/>
        <pc:sldMkLst>
          <pc:docMk/>
          <pc:sldMk cId="80090182" sldId="305"/>
        </pc:sldMkLst>
        <pc:spChg chg="mod ord">
          <ac:chgData name="Jan Petr" userId="d3ffb261-51f7-4a31-8c09-e8fceb663b2b" providerId="ADAL" clId="{80AA7C1E-8BD4-4318-A886-D49D47A5E09C}" dt="2022-09-14T12:55:43.602" v="5755" actId="20577"/>
          <ac:spMkLst>
            <pc:docMk/>
            <pc:sldMk cId="80090182" sldId="305"/>
            <ac:spMk id="3" creationId="{373827F3-F386-AA4E-80ED-D86DEF8C158D}"/>
          </ac:spMkLst>
        </pc:spChg>
        <pc:spChg chg="mod">
          <ac:chgData name="Jan Petr" userId="d3ffb261-51f7-4a31-8c09-e8fceb663b2b" providerId="ADAL" clId="{80AA7C1E-8BD4-4318-A886-D49D47A5E09C}" dt="2022-09-14T12:47:19.831" v="5622" actId="26606"/>
          <ac:spMkLst>
            <pc:docMk/>
            <pc:sldMk cId="80090182" sldId="305"/>
            <ac:spMk id="4" creationId="{D4811A61-F7FB-4B19-9ED1-E0E2554A5BE8}"/>
          </ac:spMkLst>
        </pc:spChg>
        <pc:spChg chg="mod ord">
          <ac:chgData name="Jan Petr" userId="d3ffb261-51f7-4a31-8c09-e8fceb663b2b" providerId="ADAL" clId="{80AA7C1E-8BD4-4318-A886-D49D47A5E09C}" dt="2022-09-14T12:47:19.831" v="5622" actId="26606"/>
          <ac:spMkLst>
            <pc:docMk/>
            <pc:sldMk cId="80090182" sldId="305"/>
            <ac:spMk id="5" creationId="{31BF7889-073A-E045-A3F2-45D63BD0FDC0}"/>
          </ac:spMkLst>
        </pc:spChg>
        <pc:spChg chg="add">
          <ac:chgData name="Jan Petr" userId="d3ffb261-51f7-4a31-8c09-e8fceb663b2b" providerId="ADAL" clId="{80AA7C1E-8BD4-4318-A886-D49D47A5E09C}" dt="2022-09-14T12:47:19.831" v="5622" actId="26606"/>
          <ac:spMkLst>
            <pc:docMk/>
            <pc:sldMk cId="80090182" sldId="305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4T12:47:19.831" v="5622" actId="26606"/>
          <ac:spMkLst>
            <pc:docMk/>
            <pc:sldMk cId="80090182" sldId="305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4T12:47:19.831" v="5622" actId="26606"/>
          <ac:picMkLst>
            <pc:docMk/>
            <pc:sldMk cId="80090182" sldId="305"/>
            <ac:picMk id="6" creationId="{BC12A4F3-7BD2-2EC3-9FD2-797E292F4E83}"/>
          </ac:picMkLst>
        </pc:picChg>
      </pc:sldChg>
      <pc:sldChg chg="addSp delSp modSp mod setBg setClrOvrMap">
        <pc:chgData name="Jan Petr" userId="d3ffb261-51f7-4a31-8c09-e8fceb663b2b" providerId="ADAL" clId="{80AA7C1E-8BD4-4318-A886-D49D47A5E09C}" dt="2022-09-15T14:48:18.870" v="6047" actId="20577"/>
        <pc:sldMkLst>
          <pc:docMk/>
          <pc:sldMk cId="3145340593" sldId="306"/>
        </pc:sldMkLst>
        <pc:spChg chg="mod ord">
          <ac:chgData name="Jan Petr" userId="d3ffb261-51f7-4a31-8c09-e8fceb663b2b" providerId="ADAL" clId="{80AA7C1E-8BD4-4318-A886-D49D47A5E09C}" dt="2022-09-15T14:48:18.870" v="6047" actId="20577"/>
          <ac:spMkLst>
            <pc:docMk/>
            <pc:sldMk cId="3145340593" sldId="306"/>
            <ac:spMk id="3" creationId="{373827F3-F386-AA4E-80ED-D86DEF8C158D}"/>
          </ac:spMkLst>
        </pc:spChg>
        <pc:spChg chg="mod ord">
          <ac:chgData name="Jan Petr" userId="d3ffb261-51f7-4a31-8c09-e8fceb663b2b" providerId="ADAL" clId="{80AA7C1E-8BD4-4318-A886-D49D47A5E09C}" dt="2022-09-15T14:41:49.693" v="5918" actId="26606"/>
          <ac:spMkLst>
            <pc:docMk/>
            <pc:sldMk cId="3145340593" sldId="306"/>
            <ac:spMk id="4" creationId="{AFE7D9E4-306D-49E3-9AC4-15D566FC72AD}"/>
          </ac:spMkLst>
        </pc:spChg>
        <pc:spChg chg="mod ord">
          <ac:chgData name="Jan Petr" userId="d3ffb261-51f7-4a31-8c09-e8fceb663b2b" providerId="ADAL" clId="{80AA7C1E-8BD4-4318-A886-D49D47A5E09C}" dt="2022-09-15T14:41:49.693" v="5918" actId="26606"/>
          <ac:spMkLst>
            <pc:docMk/>
            <pc:sldMk cId="3145340593" sldId="306"/>
            <ac:spMk id="5" creationId="{31BF7889-073A-E045-A3F2-45D63BD0FDC0}"/>
          </ac:spMkLst>
        </pc:spChg>
        <pc:spChg chg="add del">
          <ac:chgData name="Jan Petr" userId="d3ffb261-51f7-4a31-8c09-e8fceb663b2b" providerId="ADAL" clId="{80AA7C1E-8BD4-4318-A886-D49D47A5E09C}" dt="2022-09-15T14:40:43.170" v="5893" actId="26606"/>
          <ac:spMkLst>
            <pc:docMk/>
            <pc:sldMk cId="3145340593" sldId="306"/>
            <ac:spMk id="8" creationId="{2550BE34-C2B8-49B8-8519-67A8CAD51AE9}"/>
          </ac:spMkLst>
        </pc:spChg>
        <pc:spChg chg="add del">
          <ac:chgData name="Jan Petr" userId="d3ffb261-51f7-4a31-8c09-e8fceb663b2b" providerId="ADAL" clId="{80AA7C1E-8BD4-4318-A886-D49D47A5E09C}" dt="2022-09-15T14:40:50.219" v="5903" actId="26606"/>
          <ac:spMkLst>
            <pc:docMk/>
            <pc:sldMk cId="3145340593" sldId="306"/>
            <ac:spMk id="9" creationId="{81AEB8A9-B768-4E30-BA55-D919E6687343}"/>
          </ac:spMkLst>
        </pc:spChg>
        <pc:spChg chg="add del">
          <ac:chgData name="Jan Petr" userId="d3ffb261-51f7-4a31-8c09-e8fceb663b2b" providerId="ADAL" clId="{80AA7C1E-8BD4-4318-A886-D49D47A5E09C}" dt="2022-09-15T14:40:38.954" v="5889" actId="26606"/>
          <ac:spMkLst>
            <pc:docMk/>
            <pc:sldMk cId="3145340593" sldId="306"/>
            <ac:spMk id="11" creationId="{81AEB8A9-B768-4E30-BA55-D919E6687343}"/>
          </ac:spMkLst>
        </pc:spChg>
        <pc:spChg chg="add del">
          <ac:chgData name="Jan Petr" userId="d3ffb261-51f7-4a31-8c09-e8fceb663b2b" providerId="ADAL" clId="{80AA7C1E-8BD4-4318-A886-D49D47A5E09C}" dt="2022-09-15T14:40:53.797" v="5905" actId="26606"/>
          <ac:spMkLst>
            <pc:docMk/>
            <pc:sldMk cId="3145340593" sldId="306"/>
            <ac:spMk id="12" creationId="{B0792D4F-247E-46FE-85FC-881DEFA41D94}"/>
          </ac:spMkLst>
        </pc:spChg>
        <pc:spChg chg="add del">
          <ac:chgData name="Jan Petr" userId="d3ffb261-51f7-4a31-8c09-e8fceb663b2b" providerId="ADAL" clId="{80AA7C1E-8BD4-4318-A886-D49D47A5E09C}" dt="2022-09-15T14:40:43.170" v="5893" actId="26606"/>
          <ac:spMkLst>
            <pc:docMk/>
            <pc:sldMk cId="3145340593" sldId="306"/>
            <ac:spMk id="13" creationId="{A7457DD9-5A45-400A-AB4B-4B4EDECA25F1}"/>
          </ac:spMkLst>
        </pc:spChg>
        <pc:spChg chg="add del">
          <ac:chgData name="Jan Petr" userId="d3ffb261-51f7-4a31-8c09-e8fceb663b2b" providerId="ADAL" clId="{80AA7C1E-8BD4-4318-A886-D49D47A5E09C}" dt="2022-09-15T14:40:53.797" v="5905" actId="26606"/>
          <ac:spMkLst>
            <pc:docMk/>
            <pc:sldMk cId="3145340593" sldId="306"/>
            <ac:spMk id="14" creationId="{FA3CD3A3-D3C1-4567-BEC0-3A50E9A3A630}"/>
          </ac:spMkLst>
        </pc:spChg>
        <pc:spChg chg="add del">
          <ac:chgData name="Jan Petr" userId="d3ffb261-51f7-4a31-8c09-e8fceb663b2b" providerId="ADAL" clId="{80AA7C1E-8BD4-4318-A886-D49D47A5E09C}" dt="2022-09-15T14:40:43.170" v="5893" actId="26606"/>
          <ac:spMkLst>
            <pc:docMk/>
            <pc:sldMk cId="3145340593" sldId="306"/>
            <ac:spMk id="15" creationId="{441CF7D6-A660-431A-B0BB-140A0D5556B6}"/>
          </ac:spMkLst>
        </pc:spChg>
        <pc:spChg chg="add del">
          <ac:chgData name="Jan Petr" userId="d3ffb261-51f7-4a31-8c09-e8fceb663b2b" providerId="ADAL" clId="{80AA7C1E-8BD4-4318-A886-D49D47A5E09C}" dt="2022-09-15T14:40:43.170" v="5893" actId="26606"/>
          <ac:spMkLst>
            <pc:docMk/>
            <pc:sldMk cId="3145340593" sldId="306"/>
            <ac:spMk id="17" creationId="{0570A85B-3810-4F95-97B0-CBF4CCDB381C}"/>
          </ac:spMkLst>
        </pc:spChg>
        <pc:spChg chg="add">
          <ac:chgData name="Jan Petr" userId="d3ffb261-51f7-4a31-8c09-e8fceb663b2b" providerId="ADAL" clId="{80AA7C1E-8BD4-4318-A886-D49D47A5E09C}" dt="2022-09-15T14:41:49.693" v="5918" actId="26606"/>
          <ac:spMkLst>
            <pc:docMk/>
            <pc:sldMk cId="3145340593" sldId="306"/>
            <ac:spMk id="18" creationId="{66E48AFA-8884-4F68-A44F-D2C1E8609C5A}"/>
          </ac:spMkLst>
        </pc:spChg>
        <pc:spChg chg="add del">
          <ac:chgData name="Jan Petr" userId="d3ffb261-51f7-4a31-8c09-e8fceb663b2b" providerId="ADAL" clId="{80AA7C1E-8BD4-4318-A886-D49D47A5E09C}" dt="2022-09-15T14:40:43.891" v="5895" actId="26606"/>
          <ac:spMkLst>
            <pc:docMk/>
            <pc:sldMk cId="3145340593" sldId="306"/>
            <ac:spMk id="19" creationId="{2596F992-698C-48C0-9D89-70DA4CE927EF}"/>
          </ac:spMkLst>
        </pc:spChg>
        <pc:spChg chg="add del">
          <ac:chgData name="Jan Petr" userId="d3ffb261-51f7-4a31-8c09-e8fceb663b2b" providerId="ADAL" clId="{80AA7C1E-8BD4-4318-A886-D49D47A5E09C}" dt="2022-09-15T14:40:43.891" v="5895" actId="26606"/>
          <ac:spMkLst>
            <pc:docMk/>
            <pc:sldMk cId="3145340593" sldId="306"/>
            <ac:spMk id="20" creationId="{E7BFF8DC-0AE7-4AD2-9B28-2E5F26D62C30}"/>
          </ac:spMkLst>
        </pc:spChg>
        <pc:spChg chg="add del">
          <ac:chgData name="Jan Petr" userId="d3ffb261-51f7-4a31-8c09-e8fceb663b2b" providerId="ADAL" clId="{80AA7C1E-8BD4-4318-A886-D49D47A5E09C}" dt="2022-09-15T14:40:43.891" v="5895" actId="26606"/>
          <ac:spMkLst>
            <pc:docMk/>
            <pc:sldMk cId="3145340593" sldId="306"/>
            <ac:spMk id="21" creationId="{7E0162AD-C6E5-4BF8-A453-76ADB36877D3}"/>
          </ac:spMkLst>
        </pc:spChg>
        <pc:spChg chg="add del">
          <ac:chgData name="Jan Petr" userId="d3ffb261-51f7-4a31-8c09-e8fceb663b2b" providerId="ADAL" clId="{80AA7C1E-8BD4-4318-A886-D49D47A5E09C}" dt="2022-09-15T14:41:28.453" v="5913" actId="26606"/>
          <ac:spMkLst>
            <pc:docMk/>
            <pc:sldMk cId="3145340593" sldId="306"/>
            <ac:spMk id="22" creationId="{D7A453D2-15D8-4403-815F-291FA16340D9}"/>
          </ac:spMkLst>
        </pc:spChg>
        <pc:spChg chg="add del">
          <ac:chgData name="Jan Petr" userId="d3ffb261-51f7-4a31-8c09-e8fceb663b2b" providerId="ADAL" clId="{80AA7C1E-8BD4-4318-A886-D49D47A5E09C}" dt="2022-09-15T14:40:45.362" v="5897" actId="26606"/>
          <ac:spMkLst>
            <pc:docMk/>
            <pc:sldMk cId="3145340593" sldId="306"/>
            <ac:spMk id="23" creationId="{85016AEC-0320-4ED0-8ECB-FE11DDDFE17A}"/>
          </ac:spMkLst>
        </pc:spChg>
        <pc:spChg chg="add del">
          <ac:chgData name="Jan Petr" userId="d3ffb261-51f7-4a31-8c09-e8fceb663b2b" providerId="ADAL" clId="{80AA7C1E-8BD4-4318-A886-D49D47A5E09C}" dt="2022-09-15T14:40:45.362" v="5897" actId="26606"/>
          <ac:spMkLst>
            <pc:docMk/>
            <pc:sldMk cId="3145340593" sldId="306"/>
            <ac:spMk id="24" creationId="{C70C3B59-DE2C-4611-8148-812575C5CA48}"/>
          </ac:spMkLst>
        </pc:spChg>
        <pc:spChg chg="add del">
          <ac:chgData name="Jan Petr" userId="d3ffb261-51f7-4a31-8c09-e8fceb663b2b" providerId="ADAL" clId="{80AA7C1E-8BD4-4318-A886-D49D47A5E09C}" dt="2022-09-15T14:40:47.980" v="5899" actId="26606"/>
          <ac:spMkLst>
            <pc:docMk/>
            <pc:sldMk cId="3145340593" sldId="306"/>
            <ac:spMk id="26" creationId="{32AEEBC8-9D30-42EF-95F2-386C2653FBF0}"/>
          </ac:spMkLst>
        </pc:spChg>
        <pc:spChg chg="add del">
          <ac:chgData name="Jan Petr" userId="d3ffb261-51f7-4a31-8c09-e8fceb663b2b" providerId="ADAL" clId="{80AA7C1E-8BD4-4318-A886-D49D47A5E09C}" dt="2022-09-15T14:40:47.980" v="5899" actId="26606"/>
          <ac:spMkLst>
            <pc:docMk/>
            <pc:sldMk cId="3145340593" sldId="306"/>
            <ac:spMk id="27" creationId="{2E92FA66-67D7-4CB4-94D3-E643A9AD4757}"/>
          </ac:spMkLst>
        </pc:spChg>
        <pc:spChg chg="add">
          <ac:chgData name="Jan Petr" userId="d3ffb261-51f7-4a31-8c09-e8fceb663b2b" providerId="ADAL" clId="{80AA7C1E-8BD4-4318-A886-D49D47A5E09C}" dt="2022-09-15T14:41:49.693" v="5918" actId="26606"/>
          <ac:spMkLst>
            <pc:docMk/>
            <pc:sldMk cId="3145340593" sldId="306"/>
            <ac:spMk id="28" creationId="{969D19A6-08CB-498C-93EC-3FFB021FC68A}"/>
          </ac:spMkLst>
        </pc:spChg>
        <pc:spChg chg="add del">
          <ac:chgData name="Jan Petr" userId="d3ffb261-51f7-4a31-8c09-e8fceb663b2b" providerId="ADAL" clId="{80AA7C1E-8BD4-4318-A886-D49D47A5E09C}" dt="2022-09-15T14:41:28.453" v="5913" actId="26606"/>
          <ac:spMkLst>
            <pc:docMk/>
            <pc:sldMk cId="3145340593" sldId="306"/>
            <ac:spMk id="30" creationId="{8161EA6B-09CA-445B-AB0D-8DF76FA92DEF}"/>
          </ac:spMkLst>
        </pc:spChg>
        <pc:spChg chg="add del">
          <ac:chgData name="Jan Petr" userId="d3ffb261-51f7-4a31-8c09-e8fceb663b2b" providerId="ADAL" clId="{80AA7C1E-8BD4-4318-A886-D49D47A5E09C}" dt="2022-09-15T14:41:28.453" v="5913" actId="26606"/>
          <ac:spMkLst>
            <pc:docMk/>
            <pc:sldMk cId="3145340593" sldId="306"/>
            <ac:spMk id="31" creationId="{E2D3D3F2-ABBB-4453-B1C5-1BEBF7E4DD56}"/>
          </ac:spMkLst>
        </pc:spChg>
        <pc:spChg chg="add del">
          <ac:chgData name="Jan Petr" userId="d3ffb261-51f7-4a31-8c09-e8fceb663b2b" providerId="ADAL" clId="{80AA7C1E-8BD4-4318-A886-D49D47A5E09C}" dt="2022-09-15T14:41:28.453" v="5913" actId="26606"/>
          <ac:spMkLst>
            <pc:docMk/>
            <pc:sldMk cId="3145340593" sldId="306"/>
            <ac:spMk id="45" creationId="{773AEA78-C03B-40B7-9D11-DC022119D577}"/>
          </ac:spMkLst>
        </pc:spChg>
        <pc:spChg chg="add del">
          <ac:chgData name="Jan Petr" userId="d3ffb261-51f7-4a31-8c09-e8fceb663b2b" providerId="ADAL" clId="{80AA7C1E-8BD4-4318-A886-D49D47A5E09C}" dt="2022-09-15T14:41:28.453" v="5913" actId="26606"/>
          <ac:spMkLst>
            <pc:docMk/>
            <pc:sldMk cId="3145340593" sldId="306"/>
            <ac:spMk id="49" creationId="{B8114C98-A349-4111-A123-E8EAB86ABE30}"/>
          </ac:spMkLst>
        </pc:spChg>
        <pc:spChg chg="add del">
          <ac:chgData name="Jan Petr" userId="d3ffb261-51f7-4a31-8c09-e8fceb663b2b" providerId="ADAL" clId="{80AA7C1E-8BD4-4318-A886-D49D47A5E09C}" dt="2022-09-15T14:41:16.377" v="5908" actId="26606"/>
          <ac:spMkLst>
            <pc:docMk/>
            <pc:sldMk cId="3145340593" sldId="306"/>
            <ac:spMk id="56" creationId="{2596F992-698C-48C0-9D89-70DA4CE927EF}"/>
          </ac:spMkLst>
        </pc:spChg>
        <pc:spChg chg="add del">
          <ac:chgData name="Jan Petr" userId="d3ffb261-51f7-4a31-8c09-e8fceb663b2b" providerId="ADAL" clId="{80AA7C1E-8BD4-4318-A886-D49D47A5E09C}" dt="2022-09-15T14:41:16.377" v="5908" actId="26606"/>
          <ac:spMkLst>
            <pc:docMk/>
            <pc:sldMk cId="3145340593" sldId="306"/>
            <ac:spMk id="58" creationId="{E7BFF8DC-0AE7-4AD2-9B28-2E5F26D62C30}"/>
          </ac:spMkLst>
        </pc:spChg>
        <pc:spChg chg="add del">
          <ac:chgData name="Jan Petr" userId="d3ffb261-51f7-4a31-8c09-e8fceb663b2b" providerId="ADAL" clId="{80AA7C1E-8BD4-4318-A886-D49D47A5E09C}" dt="2022-09-15T14:41:16.377" v="5908" actId="26606"/>
          <ac:spMkLst>
            <pc:docMk/>
            <pc:sldMk cId="3145340593" sldId="306"/>
            <ac:spMk id="60" creationId="{7E0162AD-C6E5-4BF8-A453-76ADB36877D3}"/>
          </ac:spMkLst>
        </pc:spChg>
        <pc:spChg chg="add del">
          <ac:chgData name="Jan Petr" userId="d3ffb261-51f7-4a31-8c09-e8fceb663b2b" providerId="ADAL" clId="{80AA7C1E-8BD4-4318-A886-D49D47A5E09C}" dt="2022-09-15T14:41:27.565" v="5912" actId="26606"/>
          <ac:spMkLst>
            <pc:docMk/>
            <pc:sldMk cId="3145340593" sldId="306"/>
            <ac:spMk id="62" creationId="{375E0459-6403-40CD-989D-56A4407CA12E}"/>
          </ac:spMkLst>
        </pc:spChg>
        <pc:spChg chg="add del">
          <ac:chgData name="Jan Petr" userId="d3ffb261-51f7-4a31-8c09-e8fceb663b2b" providerId="ADAL" clId="{80AA7C1E-8BD4-4318-A886-D49D47A5E09C}" dt="2022-09-15T14:41:27.565" v="5912" actId="26606"/>
          <ac:spMkLst>
            <pc:docMk/>
            <pc:sldMk cId="3145340593" sldId="306"/>
            <ac:spMk id="63" creationId="{1B15ED52-F352-441B-82BF-E0EA34836D08}"/>
          </ac:spMkLst>
        </pc:spChg>
        <pc:spChg chg="add del">
          <ac:chgData name="Jan Petr" userId="d3ffb261-51f7-4a31-8c09-e8fceb663b2b" providerId="ADAL" clId="{80AA7C1E-8BD4-4318-A886-D49D47A5E09C}" dt="2022-09-15T14:41:27.565" v="5912" actId="26606"/>
          <ac:spMkLst>
            <pc:docMk/>
            <pc:sldMk cId="3145340593" sldId="306"/>
            <ac:spMk id="64" creationId="{53E5B1A8-3AC9-4BD1-9BBC-78CA94F2D1BA}"/>
          </ac:spMkLst>
        </pc:spChg>
        <pc:spChg chg="add del">
          <ac:chgData name="Jan Petr" userId="d3ffb261-51f7-4a31-8c09-e8fceb663b2b" providerId="ADAL" clId="{80AA7C1E-8BD4-4318-A886-D49D47A5E09C}" dt="2022-09-15T14:41:27.565" v="5912" actId="26606"/>
          <ac:spMkLst>
            <pc:docMk/>
            <pc:sldMk cId="3145340593" sldId="306"/>
            <ac:spMk id="65" creationId="{3B2E3793-BFE6-45A2-9B7B-E18844431C99}"/>
          </ac:spMkLst>
        </pc:spChg>
        <pc:spChg chg="add del">
          <ac:chgData name="Jan Petr" userId="d3ffb261-51f7-4a31-8c09-e8fceb663b2b" providerId="ADAL" clId="{80AA7C1E-8BD4-4318-A886-D49D47A5E09C}" dt="2022-09-15T14:41:27.565" v="5912" actId="26606"/>
          <ac:spMkLst>
            <pc:docMk/>
            <pc:sldMk cId="3145340593" sldId="306"/>
            <ac:spMk id="66" creationId="{BC4C4868-CB8F-4AF9-9CDB-8108F2C19B67}"/>
          </ac:spMkLst>
        </pc:spChg>
        <pc:grpChg chg="add del">
          <ac:chgData name="Jan Petr" userId="d3ffb261-51f7-4a31-8c09-e8fceb663b2b" providerId="ADAL" clId="{80AA7C1E-8BD4-4318-A886-D49D47A5E09C}" dt="2022-09-15T14:41:28.453" v="5913" actId="26606"/>
          <ac:grpSpMkLst>
            <pc:docMk/>
            <pc:sldMk cId="3145340593" sldId="306"/>
            <ac:grpSpMk id="25" creationId="{670FB431-AE18-414D-92F4-1D12D1991152}"/>
          </ac:grpSpMkLst>
        </pc:grpChg>
        <pc:grpChg chg="add del">
          <ac:chgData name="Jan Petr" userId="d3ffb261-51f7-4a31-8c09-e8fceb663b2b" providerId="ADAL" clId="{80AA7C1E-8BD4-4318-A886-D49D47A5E09C}" dt="2022-09-15T14:41:28.453" v="5913" actId="26606"/>
          <ac:grpSpMkLst>
            <pc:docMk/>
            <pc:sldMk cId="3145340593" sldId="306"/>
            <ac:grpSpMk id="32" creationId="{913B067F-3154-4968-A886-DF93A787EC44}"/>
          </ac:grpSpMkLst>
        </pc:grpChg>
        <pc:grpChg chg="add del">
          <ac:chgData name="Jan Petr" userId="d3ffb261-51f7-4a31-8c09-e8fceb663b2b" providerId="ADAL" clId="{80AA7C1E-8BD4-4318-A886-D49D47A5E09C}" dt="2022-09-15T14:41:28.453" v="5913" actId="26606"/>
          <ac:grpSpMkLst>
            <pc:docMk/>
            <pc:sldMk cId="3145340593" sldId="306"/>
            <ac:grpSpMk id="33" creationId="{8214E4A5-A0D2-42C4-8D14-D2A7E495F041}"/>
          </ac:grpSpMkLst>
        </pc:grpChg>
        <pc:grpChg chg="add del">
          <ac:chgData name="Jan Petr" userId="d3ffb261-51f7-4a31-8c09-e8fceb663b2b" providerId="ADAL" clId="{80AA7C1E-8BD4-4318-A886-D49D47A5E09C}" dt="2022-09-15T14:41:28.453" v="5913" actId="26606"/>
          <ac:grpSpMkLst>
            <pc:docMk/>
            <pc:sldMk cId="3145340593" sldId="306"/>
            <ac:grpSpMk id="39" creationId="{1F4E1649-4D1F-4A91-AF97-A254BFDD524D}"/>
          </ac:grpSpMkLst>
        </pc:grpChg>
        <pc:picChg chg="add del mod ord">
          <ac:chgData name="Jan Petr" userId="d3ffb261-51f7-4a31-8c09-e8fceb663b2b" providerId="ADAL" clId="{80AA7C1E-8BD4-4318-A886-D49D47A5E09C}" dt="2022-09-15T14:41:34.145" v="5916" actId="22"/>
          <ac:picMkLst>
            <pc:docMk/>
            <pc:sldMk cId="3145340593" sldId="306"/>
            <ac:picMk id="6" creationId="{73B4BF0E-14AC-D3F7-BAF3-FF12CB3B825C}"/>
          </ac:picMkLst>
        </pc:picChg>
        <pc:picChg chg="add mod">
          <ac:chgData name="Jan Petr" userId="d3ffb261-51f7-4a31-8c09-e8fceb663b2b" providerId="ADAL" clId="{80AA7C1E-8BD4-4318-A886-D49D47A5E09C}" dt="2022-09-15T14:41:49.693" v="5918" actId="26606"/>
          <ac:picMkLst>
            <pc:docMk/>
            <pc:sldMk cId="3145340593" sldId="306"/>
            <ac:picMk id="10" creationId="{E1922C48-34AE-2486-87C9-63FA00B870B1}"/>
          </ac:picMkLst>
        </pc:picChg>
        <pc:cxnChg chg="add del">
          <ac:chgData name="Jan Petr" userId="d3ffb261-51f7-4a31-8c09-e8fceb663b2b" providerId="ADAL" clId="{80AA7C1E-8BD4-4318-A886-D49D47A5E09C}" dt="2022-09-15T14:40:53.797" v="5905" actId="26606"/>
          <ac:cxnSpMkLst>
            <pc:docMk/>
            <pc:sldMk cId="3145340593" sldId="306"/>
            <ac:cxnSpMk id="16" creationId="{B56D13EF-D431-4D0F-BFFC-1B5A686FF9BD}"/>
          </ac:cxnSpMkLst>
        </pc:cxnChg>
      </pc:sldChg>
      <pc:sldChg chg="addSp modSp mod setBg">
        <pc:chgData name="Jan Petr" userId="d3ffb261-51f7-4a31-8c09-e8fceb663b2b" providerId="ADAL" clId="{80AA7C1E-8BD4-4318-A886-D49D47A5E09C}" dt="2022-09-14T12:58:43.338" v="5884" actId="20577"/>
        <pc:sldMkLst>
          <pc:docMk/>
          <pc:sldMk cId="1106727586" sldId="307"/>
        </pc:sldMkLst>
        <pc:spChg chg="mod ord">
          <ac:chgData name="Jan Petr" userId="d3ffb261-51f7-4a31-8c09-e8fceb663b2b" providerId="ADAL" clId="{80AA7C1E-8BD4-4318-A886-D49D47A5E09C}" dt="2022-09-14T12:58:43.338" v="5884" actId="20577"/>
          <ac:spMkLst>
            <pc:docMk/>
            <pc:sldMk cId="1106727586" sldId="307"/>
            <ac:spMk id="3" creationId="{373827F3-F386-AA4E-80ED-D86DEF8C158D}"/>
          </ac:spMkLst>
        </pc:spChg>
        <pc:spChg chg="mod">
          <ac:chgData name="Jan Petr" userId="d3ffb261-51f7-4a31-8c09-e8fceb663b2b" providerId="ADAL" clId="{80AA7C1E-8BD4-4318-A886-D49D47A5E09C}" dt="2022-09-14T12:56:33.947" v="5757" actId="26606"/>
          <ac:spMkLst>
            <pc:docMk/>
            <pc:sldMk cId="1106727586" sldId="307"/>
            <ac:spMk id="4" creationId="{021C109C-C017-4D19-928F-AED25AC30125}"/>
          </ac:spMkLst>
        </pc:spChg>
        <pc:spChg chg="mod ord">
          <ac:chgData name="Jan Petr" userId="d3ffb261-51f7-4a31-8c09-e8fceb663b2b" providerId="ADAL" clId="{80AA7C1E-8BD4-4318-A886-D49D47A5E09C}" dt="2022-09-14T12:56:33.947" v="5757" actId="26606"/>
          <ac:spMkLst>
            <pc:docMk/>
            <pc:sldMk cId="1106727586" sldId="307"/>
            <ac:spMk id="5" creationId="{31BF7889-073A-E045-A3F2-45D63BD0FDC0}"/>
          </ac:spMkLst>
        </pc:spChg>
        <pc:spChg chg="add">
          <ac:chgData name="Jan Petr" userId="d3ffb261-51f7-4a31-8c09-e8fceb663b2b" providerId="ADAL" clId="{80AA7C1E-8BD4-4318-A886-D49D47A5E09C}" dt="2022-09-14T12:56:33.947" v="5757" actId="26606"/>
          <ac:spMkLst>
            <pc:docMk/>
            <pc:sldMk cId="1106727586" sldId="307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4T12:56:33.947" v="5757" actId="26606"/>
          <ac:spMkLst>
            <pc:docMk/>
            <pc:sldMk cId="1106727586" sldId="307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4T12:56:33.947" v="5757" actId="26606"/>
          <ac:picMkLst>
            <pc:docMk/>
            <pc:sldMk cId="1106727586" sldId="307"/>
            <ac:picMk id="6" creationId="{9989CA15-2174-8D65-E794-1C3AC7E6BE90}"/>
          </ac:picMkLst>
        </pc:picChg>
      </pc:sldChg>
      <pc:sldChg chg="addSp modSp mod setBg">
        <pc:chgData name="Jan Petr" userId="d3ffb261-51f7-4a31-8c09-e8fceb663b2b" providerId="ADAL" clId="{80AA7C1E-8BD4-4318-A886-D49D47A5E09C}" dt="2022-09-15T14:53:06.307" v="6058" actId="20577"/>
        <pc:sldMkLst>
          <pc:docMk/>
          <pc:sldMk cId="706594483" sldId="308"/>
        </pc:sldMkLst>
        <pc:spChg chg="mod ord">
          <ac:chgData name="Jan Petr" userId="d3ffb261-51f7-4a31-8c09-e8fceb663b2b" providerId="ADAL" clId="{80AA7C1E-8BD4-4318-A886-D49D47A5E09C}" dt="2022-09-15T14:53:06.307" v="6058" actId="20577"/>
          <ac:spMkLst>
            <pc:docMk/>
            <pc:sldMk cId="706594483" sldId="308"/>
            <ac:spMk id="3" creationId="{373827F3-F386-AA4E-80ED-D86DEF8C158D}"/>
          </ac:spMkLst>
        </pc:spChg>
        <pc:spChg chg="mod">
          <ac:chgData name="Jan Petr" userId="d3ffb261-51f7-4a31-8c09-e8fceb663b2b" providerId="ADAL" clId="{80AA7C1E-8BD4-4318-A886-D49D47A5E09C}" dt="2022-09-15T14:48:57.519" v="6049" actId="26606"/>
          <ac:spMkLst>
            <pc:docMk/>
            <pc:sldMk cId="706594483" sldId="308"/>
            <ac:spMk id="4" creationId="{6D35FD2D-1BD2-45D7-B015-1A96C241520B}"/>
          </ac:spMkLst>
        </pc:spChg>
        <pc:spChg chg="mod ord">
          <ac:chgData name="Jan Petr" userId="d3ffb261-51f7-4a31-8c09-e8fceb663b2b" providerId="ADAL" clId="{80AA7C1E-8BD4-4318-A886-D49D47A5E09C}" dt="2022-09-15T14:48:57.519" v="6049" actId="26606"/>
          <ac:spMkLst>
            <pc:docMk/>
            <pc:sldMk cId="706594483" sldId="308"/>
            <ac:spMk id="5" creationId="{31BF7889-073A-E045-A3F2-45D63BD0FDC0}"/>
          </ac:spMkLst>
        </pc:spChg>
        <pc:spChg chg="add">
          <ac:chgData name="Jan Petr" userId="d3ffb261-51f7-4a31-8c09-e8fceb663b2b" providerId="ADAL" clId="{80AA7C1E-8BD4-4318-A886-D49D47A5E09C}" dt="2022-09-15T14:48:57.519" v="6049" actId="26606"/>
          <ac:spMkLst>
            <pc:docMk/>
            <pc:sldMk cId="706594483" sldId="308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4:48:57.519" v="6049" actId="26606"/>
          <ac:spMkLst>
            <pc:docMk/>
            <pc:sldMk cId="706594483" sldId="308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4:48:57.519" v="6049" actId="26606"/>
          <ac:picMkLst>
            <pc:docMk/>
            <pc:sldMk cId="706594483" sldId="308"/>
            <ac:picMk id="6" creationId="{160F4F92-E806-C268-D9DA-7EC4EF3E2AB9}"/>
          </ac:picMkLst>
        </pc:picChg>
      </pc:sldChg>
      <pc:sldChg chg="addSp modSp mod setBg">
        <pc:chgData name="Jan Petr" userId="d3ffb261-51f7-4a31-8c09-e8fceb663b2b" providerId="ADAL" clId="{80AA7C1E-8BD4-4318-A886-D49D47A5E09C}" dt="2022-09-15T15:15:06.521" v="6368" actId="27636"/>
        <pc:sldMkLst>
          <pc:docMk/>
          <pc:sldMk cId="1794738657" sldId="309"/>
        </pc:sldMkLst>
        <pc:spChg chg="mod">
          <ac:chgData name="Jan Petr" userId="d3ffb261-51f7-4a31-8c09-e8fceb663b2b" providerId="ADAL" clId="{80AA7C1E-8BD4-4318-A886-D49D47A5E09C}" dt="2022-09-15T15:11:58.849" v="6221" actId="26606"/>
          <ac:spMkLst>
            <pc:docMk/>
            <pc:sldMk cId="1794738657" sldId="309"/>
            <ac:spMk id="3" creationId="{557C8CBA-1A0E-4CDF-A451-7AAA44D39839}"/>
          </ac:spMkLst>
        </pc:spChg>
        <pc:spChg chg="mod ord">
          <ac:chgData name="Jan Petr" userId="d3ffb261-51f7-4a31-8c09-e8fceb663b2b" providerId="ADAL" clId="{80AA7C1E-8BD4-4318-A886-D49D47A5E09C}" dt="2022-09-15T15:11:58.849" v="6221" actId="26606"/>
          <ac:spMkLst>
            <pc:docMk/>
            <pc:sldMk cId="1794738657" sldId="309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15:06.521" v="6368" actId="27636"/>
          <ac:spMkLst>
            <pc:docMk/>
            <pc:sldMk cId="1794738657" sldId="309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15T15:11:58.849" v="6221" actId="26606"/>
          <ac:spMkLst>
            <pc:docMk/>
            <pc:sldMk cId="1794738657" sldId="309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5:11:58.849" v="6221" actId="26606"/>
          <ac:spMkLst>
            <pc:docMk/>
            <pc:sldMk cId="1794738657" sldId="309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5:11:58.849" v="6221" actId="26606"/>
          <ac:picMkLst>
            <pc:docMk/>
            <pc:sldMk cId="1794738657" sldId="309"/>
            <ac:picMk id="6" creationId="{0E282000-2390-5A75-DB4A-86B74BB31494}"/>
          </ac:picMkLst>
        </pc:picChg>
      </pc:sldChg>
      <pc:sldChg chg="addSp delSp modSp mod setBg">
        <pc:chgData name="Jan Petr" userId="d3ffb261-51f7-4a31-8c09-e8fceb663b2b" providerId="ADAL" clId="{80AA7C1E-8BD4-4318-A886-D49D47A5E09C}" dt="2022-09-15T15:21:34.594" v="6538" actId="20577"/>
        <pc:sldMkLst>
          <pc:docMk/>
          <pc:sldMk cId="4010014743" sldId="310"/>
        </pc:sldMkLst>
        <pc:spChg chg="mod">
          <ac:chgData name="Jan Petr" userId="d3ffb261-51f7-4a31-8c09-e8fceb663b2b" providerId="ADAL" clId="{80AA7C1E-8BD4-4318-A886-D49D47A5E09C}" dt="2022-09-15T15:19:42.466" v="6376" actId="26606"/>
          <ac:spMkLst>
            <pc:docMk/>
            <pc:sldMk cId="4010014743" sldId="310"/>
            <ac:spMk id="3" creationId="{FD161C47-0660-416F-B4C2-25E4D35D69FD}"/>
          </ac:spMkLst>
        </pc:spChg>
        <pc:spChg chg="mod ord">
          <ac:chgData name="Jan Petr" userId="d3ffb261-51f7-4a31-8c09-e8fceb663b2b" providerId="ADAL" clId="{80AA7C1E-8BD4-4318-A886-D49D47A5E09C}" dt="2022-09-15T15:19:42.466" v="6376" actId="26606"/>
          <ac:spMkLst>
            <pc:docMk/>
            <pc:sldMk cId="4010014743" sldId="310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21:34.594" v="6538" actId="20577"/>
          <ac:spMkLst>
            <pc:docMk/>
            <pc:sldMk cId="4010014743" sldId="310"/>
            <ac:spMk id="5" creationId="{1B07C49E-AFFC-EC46-8930-E4D428F5F943}"/>
          </ac:spMkLst>
        </pc:spChg>
        <pc:spChg chg="add del">
          <ac:chgData name="Jan Petr" userId="d3ffb261-51f7-4a31-8c09-e8fceb663b2b" providerId="ADAL" clId="{80AA7C1E-8BD4-4318-A886-D49D47A5E09C}" dt="2022-09-15T15:19:42.466" v="6376" actId="26606"/>
          <ac:spMkLst>
            <pc:docMk/>
            <pc:sldMk cId="4010014743" sldId="310"/>
            <ac:spMk id="11" creationId="{66E48AFA-8884-4F68-A44F-D2C1E8609C5A}"/>
          </ac:spMkLst>
        </pc:spChg>
        <pc:spChg chg="add del">
          <ac:chgData name="Jan Petr" userId="d3ffb261-51f7-4a31-8c09-e8fceb663b2b" providerId="ADAL" clId="{80AA7C1E-8BD4-4318-A886-D49D47A5E09C}" dt="2022-09-15T15:19:42.466" v="6376" actId="26606"/>
          <ac:spMkLst>
            <pc:docMk/>
            <pc:sldMk cId="4010014743" sldId="310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5:19:42.466" v="6376" actId="26606"/>
          <ac:picMkLst>
            <pc:docMk/>
            <pc:sldMk cId="4010014743" sldId="310"/>
            <ac:picMk id="6" creationId="{4FC1B3BA-AE1D-433A-1D98-B58A89041CC8}"/>
          </ac:picMkLst>
        </pc:picChg>
      </pc:sldChg>
      <pc:sldChg chg="addSp delSp modSp mod setBg">
        <pc:chgData name="Jan Petr" userId="d3ffb261-51f7-4a31-8c09-e8fceb663b2b" providerId="ADAL" clId="{80AA7C1E-8BD4-4318-A886-D49D47A5E09C}" dt="2022-09-15T15:24:47.318" v="6618" actId="27636"/>
        <pc:sldMkLst>
          <pc:docMk/>
          <pc:sldMk cId="2735560525" sldId="311"/>
        </pc:sldMkLst>
        <pc:spChg chg="mod">
          <ac:chgData name="Jan Petr" userId="d3ffb261-51f7-4a31-8c09-e8fceb663b2b" providerId="ADAL" clId="{80AA7C1E-8BD4-4318-A886-D49D47A5E09C}" dt="2022-09-15T15:22:37.910" v="6542" actId="26606"/>
          <ac:spMkLst>
            <pc:docMk/>
            <pc:sldMk cId="2735560525" sldId="311"/>
            <ac:spMk id="3" creationId="{AFD52E17-48CB-4D60-BD56-71D197A29B38}"/>
          </ac:spMkLst>
        </pc:spChg>
        <pc:spChg chg="mod ord">
          <ac:chgData name="Jan Petr" userId="d3ffb261-51f7-4a31-8c09-e8fceb663b2b" providerId="ADAL" clId="{80AA7C1E-8BD4-4318-A886-D49D47A5E09C}" dt="2022-09-15T15:22:37.910" v="6542" actId="26606"/>
          <ac:spMkLst>
            <pc:docMk/>
            <pc:sldMk cId="2735560525" sldId="311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24:47.318" v="6618" actId="27636"/>
          <ac:spMkLst>
            <pc:docMk/>
            <pc:sldMk cId="2735560525" sldId="311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15T15:22:37.910" v="6542" actId="26606"/>
          <ac:spMkLst>
            <pc:docMk/>
            <pc:sldMk cId="2735560525" sldId="311"/>
            <ac:spMk id="13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5:22:37.910" v="6542" actId="26606"/>
          <ac:spMkLst>
            <pc:docMk/>
            <pc:sldMk cId="2735560525" sldId="311"/>
            <ac:spMk id="15" creationId="{969D19A6-08CB-498C-93EC-3FFB021FC68A}"/>
          </ac:spMkLst>
        </pc:spChg>
        <pc:picChg chg="add del">
          <ac:chgData name="Jan Petr" userId="d3ffb261-51f7-4a31-8c09-e8fceb663b2b" providerId="ADAL" clId="{80AA7C1E-8BD4-4318-A886-D49D47A5E09C}" dt="2022-09-15T15:22:19.872" v="6540" actId="22"/>
          <ac:picMkLst>
            <pc:docMk/>
            <pc:sldMk cId="2735560525" sldId="311"/>
            <ac:picMk id="6" creationId="{81C3D0EF-ADE7-5C17-9020-B770859457D8}"/>
          </ac:picMkLst>
        </pc:picChg>
        <pc:picChg chg="add mod">
          <ac:chgData name="Jan Petr" userId="d3ffb261-51f7-4a31-8c09-e8fceb663b2b" providerId="ADAL" clId="{80AA7C1E-8BD4-4318-A886-D49D47A5E09C}" dt="2022-09-15T15:22:37.910" v="6542" actId="26606"/>
          <ac:picMkLst>
            <pc:docMk/>
            <pc:sldMk cId="2735560525" sldId="311"/>
            <ac:picMk id="8" creationId="{06FA06CB-012D-AF4A-E4D6-9DEAD7A1B63E}"/>
          </ac:picMkLst>
        </pc:picChg>
      </pc:sldChg>
      <pc:sldChg chg="addSp modSp mod setBg">
        <pc:chgData name="Jan Petr" userId="d3ffb261-51f7-4a31-8c09-e8fceb663b2b" providerId="ADAL" clId="{80AA7C1E-8BD4-4318-A886-D49D47A5E09C}" dt="2022-09-15T15:34:43.465" v="6714" actId="20577"/>
        <pc:sldMkLst>
          <pc:docMk/>
          <pc:sldMk cId="1434679925" sldId="312"/>
        </pc:sldMkLst>
        <pc:spChg chg="mod">
          <ac:chgData name="Jan Petr" userId="d3ffb261-51f7-4a31-8c09-e8fceb663b2b" providerId="ADAL" clId="{80AA7C1E-8BD4-4318-A886-D49D47A5E09C}" dt="2022-09-15T15:27:28.726" v="6620" actId="26606"/>
          <ac:spMkLst>
            <pc:docMk/>
            <pc:sldMk cId="1434679925" sldId="312"/>
            <ac:spMk id="3" creationId="{7F12CD3C-55B3-4129-817A-84D0B28F713E}"/>
          </ac:spMkLst>
        </pc:spChg>
        <pc:spChg chg="mod ord">
          <ac:chgData name="Jan Petr" userId="d3ffb261-51f7-4a31-8c09-e8fceb663b2b" providerId="ADAL" clId="{80AA7C1E-8BD4-4318-A886-D49D47A5E09C}" dt="2022-09-15T15:27:28.726" v="6620" actId="26606"/>
          <ac:spMkLst>
            <pc:docMk/>
            <pc:sldMk cId="1434679925" sldId="312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34:43.465" v="6714" actId="20577"/>
          <ac:spMkLst>
            <pc:docMk/>
            <pc:sldMk cId="1434679925" sldId="312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15T15:27:28.726" v="6620" actId="26606"/>
          <ac:spMkLst>
            <pc:docMk/>
            <pc:sldMk cId="1434679925" sldId="312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5:27:28.726" v="6620" actId="26606"/>
          <ac:spMkLst>
            <pc:docMk/>
            <pc:sldMk cId="1434679925" sldId="312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5:27:28.726" v="6620" actId="26606"/>
          <ac:picMkLst>
            <pc:docMk/>
            <pc:sldMk cId="1434679925" sldId="312"/>
            <ac:picMk id="6" creationId="{A6BABCAD-88C7-CCCD-7688-DF4283EB27B8}"/>
          </ac:picMkLst>
        </pc:picChg>
      </pc:sldChg>
      <pc:sldChg chg="addSp modSp mod setBg">
        <pc:chgData name="Jan Petr" userId="d3ffb261-51f7-4a31-8c09-e8fceb663b2b" providerId="ADAL" clId="{80AA7C1E-8BD4-4318-A886-D49D47A5E09C}" dt="2022-09-20T14:10:07.962" v="6948" actId="20577"/>
        <pc:sldMkLst>
          <pc:docMk/>
          <pc:sldMk cId="1756972646" sldId="313"/>
        </pc:sldMkLst>
        <pc:spChg chg="mod">
          <ac:chgData name="Jan Petr" userId="d3ffb261-51f7-4a31-8c09-e8fceb663b2b" providerId="ADAL" clId="{80AA7C1E-8BD4-4318-A886-D49D47A5E09C}" dt="2022-09-20T14:03:51.936" v="6801" actId="26606"/>
          <ac:spMkLst>
            <pc:docMk/>
            <pc:sldMk cId="1756972646" sldId="313"/>
            <ac:spMk id="3" creationId="{79B32320-42D4-49FA-8047-C080B444B3AE}"/>
          </ac:spMkLst>
        </pc:spChg>
        <pc:spChg chg="mod ord">
          <ac:chgData name="Jan Petr" userId="d3ffb261-51f7-4a31-8c09-e8fceb663b2b" providerId="ADAL" clId="{80AA7C1E-8BD4-4318-A886-D49D47A5E09C}" dt="2022-09-20T14:03:51.936" v="6801" actId="26606"/>
          <ac:spMkLst>
            <pc:docMk/>
            <pc:sldMk cId="1756972646" sldId="313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20T14:10:07.962" v="6948" actId="20577"/>
          <ac:spMkLst>
            <pc:docMk/>
            <pc:sldMk cId="1756972646" sldId="313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20T14:03:51.936" v="6801" actId="26606"/>
          <ac:spMkLst>
            <pc:docMk/>
            <pc:sldMk cId="1756972646" sldId="313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20T14:03:51.936" v="6801" actId="26606"/>
          <ac:spMkLst>
            <pc:docMk/>
            <pc:sldMk cId="1756972646" sldId="313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20T14:03:51.936" v="6801" actId="26606"/>
          <ac:picMkLst>
            <pc:docMk/>
            <pc:sldMk cId="1756972646" sldId="313"/>
            <ac:picMk id="6" creationId="{AE607BC3-0D16-621A-A243-4746BE09A6BB}"/>
          </ac:picMkLst>
        </pc:picChg>
      </pc:sldChg>
      <pc:sldChg chg="addSp delSp modSp mod setBg">
        <pc:chgData name="Jan Petr" userId="d3ffb261-51f7-4a31-8c09-e8fceb663b2b" providerId="ADAL" clId="{80AA7C1E-8BD4-4318-A886-D49D47A5E09C}" dt="2022-09-15T15:36:24.481" v="6798" actId="27636"/>
        <pc:sldMkLst>
          <pc:docMk/>
          <pc:sldMk cId="639399535" sldId="314"/>
        </pc:sldMkLst>
        <pc:spChg chg="mod ord">
          <ac:chgData name="Jan Petr" userId="d3ffb261-51f7-4a31-8c09-e8fceb663b2b" providerId="ADAL" clId="{80AA7C1E-8BD4-4318-A886-D49D47A5E09C}" dt="2022-09-15T15:34:18.743" v="6712" actId="26606"/>
          <ac:spMkLst>
            <pc:docMk/>
            <pc:sldMk cId="639399535" sldId="314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15T15:36:24.481" v="6798" actId="27636"/>
          <ac:spMkLst>
            <pc:docMk/>
            <pc:sldMk cId="639399535" sldId="314"/>
            <ac:spMk id="5" creationId="{1B07C49E-AFFC-EC46-8930-E4D428F5F943}"/>
          </ac:spMkLst>
        </pc:spChg>
        <pc:spChg chg="add del">
          <ac:chgData name="Jan Petr" userId="d3ffb261-51f7-4a31-8c09-e8fceb663b2b" providerId="ADAL" clId="{80AA7C1E-8BD4-4318-A886-D49D47A5E09C}" dt="2022-09-15T15:32:44.305" v="6710" actId="22"/>
          <ac:spMkLst>
            <pc:docMk/>
            <pc:sldMk cId="639399535" sldId="314"/>
            <ac:spMk id="6" creationId="{D5A68B52-C1E0-066E-9BB0-BA341EABF19F}"/>
          </ac:spMkLst>
        </pc:spChg>
        <pc:spChg chg="mod">
          <ac:chgData name="Jan Petr" userId="d3ffb261-51f7-4a31-8c09-e8fceb663b2b" providerId="ADAL" clId="{80AA7C1E-8BD4-4318-A886-D49D47A5E09C}" dt="2022-09-15T15:34:18.743" v="6712" actId="26606"/>
          <ac:spMkLst>
            <pc:docMk/>
            <pc:sldMk cId="639399535" sldId="314"/>
            <ac:spMk id="8" creationId="{952C2E9C-C6BE-40BD-A406-CFB441363CBA}"/>
          </ac:spMkLst>
        </pc:spChg>
        <pc:spChg chg="add">
          <ac:chgData name="Jan Petr" userId="d3ffb261-51f7-4a31-8c09-e8fceb663b2b" providerId="ADAL" clId="{80AA7C1E-8BD4-4318-A886-D49D47A5E09C}" dt="2022-09-15T15:34:18.743" v="6712" actId="26606"/>
          <ac:spMkLst>
            <pc:docMk/>
            <pc:sldMk cId="639399535" sldId="314"/>
            <ac:spMk id="13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15T15:34:18.743" v="6712" actId="26606"/>
          <ac:spMkLst>
            <pc:docMk/>
            <pc:sldMk cId="639399535" sldId="314"/>
            <ac:spMk id="15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15T15:34:18.743" v="6712" actId="26606"/>
          <ac:picMkLst>
            <pc:docMk/>
            <pc:sldMk cId="639399535" sldId="314"/>
            <ac:picMk id="7" creationId="{B44FF578-C174-62AD-082B-6539DA52F6B2}"/>
          </ac:picMkLst>
        </pc:picChg>
      </pc:sldChg>
      <pc:sldChg chg="addSp modSp mod setBg">
        <pc:chgData name="Jan Petr" userId="d3ffb261-51f7-4a31-8c09-e8fceb663b2b" providerId="ADAL" clId="{80AA7C1E-8BD4-4318-A886-D49D47A5E09C}" dt="2022-09-20T14:18:59.381" v="7214" actId="20577"/>
        <pc:sldMkLst>
          <pc:docMk/>
          <pc:sldMk cId="3566646398" sldId="315"/>
        </pc:sldMkLst>
        <pc:spChg chg="mod">
          <ac:chgData name="Jan Petr" userId="d3ffb261-51f7-4a31-8c09-e8fceb663b2b" providerId="ADAL" clId="{80AA7C1E-8BD4-4318-A886-D49D47A5E09C}" dt="2022-09-20T14:11:15.252" v="6950" actId="26606"/>
          <ac:spMkLst>
            <pc:docMk/>
            <pc:sldMk cId="3566646398" sldId="315"/>
            <ac:spMk id="3" creationId="{2A7EB98F-A25F-4357-9775-478FC17F7F83}"/>
          </ac:spMkLst>
        </pc:spChg>
        <pc:spChg chg="mod ord">
          <ac:chgData name="Jan Petr" userId="d3ffb261-51f7-4a31-8c09-e8fceb663b2b" providerId="ADAL" clId="{80AA7C1E-8BD4-4318-A886-D49D47A5E09C}" dt="2022-09-20T14:11:15.252" v="6950" actId="26606"/>
          <ac:spMkLst>
            <pc:docMk/>
            <pc:sldMk cId="3566646398" sldId="315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20T14:18:59.381" v="7214" actId="20577"/>
          <ac:spMkLst>
            <pc:docMk/>
            <pc:sldMk cId="3566646398" sldId="315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20T14:11:15.252" v="6950" actId="26606"/>
          <ac:spMkLst>
            <pc:docMk/>
            <pc:sldMk cId="3566646398" sldId="315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20T14:11:15.252" v="6950" actId="26606"/>
          <ac:spMkLst>
            <pc:docMk/>
            <pc:sldMk cId="3566646398" sldId="315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20T14:11:15.252" v="6950" actId="26606"/>
          <ac:picMkLst>
            <pc:docMk/>
            <pc:sldMk cId="3566646398" sldId="315"/>
            <ac:picMk id="6" creationId="{FB74AB11-FDD6-6CB1-FB03-F2E32493DA6D}"/>
          </ac:picMkLst>
        </pc:picChg>
      </pc:sldChg>
      <pc:sldChg chg="addSp modSp mod setBg">
        <pc:chgData name="Jan Petr" userId="d3ffb261-51f7-4a31-8c09-e8fceb663b2b" providerId="ADAL" clId="{80AA7C1E-8BD4-4318-A886-D49D47A5E09C}" dt="2022-09-20T14:25:55.891" v="7452" actId="20577"/>
        <pc:sldMkLst>
          <pc:docMk/>
          <pc:sldMk cId="1398439132" sldId="316"/>
        </pc:sldMkLst>
        <pc:spChg chg="mod">
          <ac:chgData name="Jan Petr" userId="d3ffb261-51f7-4a31-8c09-e8fceb663b2b" providerId="ADAL" clId="{80AA7C1E-8BD4-4318-A886-D49D47A5E09C}" dt="2022-09-20T14:21:31.070" v="7217" actId="26606"/>
          <ac:spMkLst>
            <pc:docMk/>
            <pc:sldMk cId="1398439132" sldId="316"/>
            <ac:spMk id="3" creationId="{964DA114-677C-40D8-8FFA-43531834CFBF}"/>
          </ac:spMkLst>
        </pc:spChg>
        <pc:spChg chg="mod ord">
          <ac:chgData name="Jan Petr" userId="d3ffb261-51f7-4a31-8c09-e8fceb663b2b" providerId="ADAL" clId="{80AA7C1E-8BD4-4318-A886-D49D47A5E09C}" dt="2022-09-20T14:21:31.070" v="7217" actId="26606"/>
          <ac:spMkLst>
            <pc:docMk/>
            <pc:sldMk cId="1398439132" sldId="316"/>
            <ac:spMk id="4" creationId="{D528596A-0847-664A-9D47-5096383E5E09}"/>
          </ac:spMkLst>
        </pc:spChg>
        <pc:spChg chg="mod ord">
          <ac:chgData name="Jan Petr" userId="d3ffb261-51f7-4a31-8c09-e8fceb663b2b" providerId="ADAL" clId="{80AA7C1E-8BD4-4318-A886-D49D47A5E09C}" dt="2022-09-20T14:25:55.891" v="7452" actId="20577"/>
          <ac:spMkLst>
            <pc:docMk/>
            <pc:sldMk cId="1398439132" sldId="316"/>
            <ac:spMk id="5" creationId="{1B07C49E-AFFC-EC46-8930-E4D428F5F943}"/>
          </ac:spMkLst>
        </pc:spChg>
        <pc:spChg chg="add">
          <ac:chgData name="Jan Petr" userId="d3ffb261-51f7-4a31-8c09-e8fceb663b2b" providerId="ADAL" clId="{80AA7C1E-8BD4-4318-A886-D49D47A5E09C}" dt="2022-09-20T14:21:31.070" v="7217" actId="26606"/>
          <ac:spMkLst>
            <pc:docMk/>
            <pc:sldMk cId="1398439132" sldId="316"/>
            <ac:spMk id="11" creationId="{66E48AFA-8884-4F68-A44F-D2C1E8609C5A}"/>
          </ac:spMkLst>
        </pc:spChg>
        <pc:spChg chg="add">
          <ac:chgData name="Jan Petr" userId="d3ffb261-51f7-4a31-8c09-e8fceb663b2b" providerId="ADAL" clId="{80AA7C1E-8BD4-4318-A886-D49D47A5E09C}" dt="2022-09-20T14:21:31.070" v="7217" actId="26606"/>
          <ac:spMkLst>
            <pc:docMk/>
            <pc:sldMk cId="1398439132" sldId="316"/>
            <ac:spMk id="13" creationId="{969D19A6-08CB-498C-93EC-3FFB021FC68A}"/>
          </ac:spMkLst>
        </pc:spChg>
        <pc:picChg chg="add mod">
          <ac:chgData name="Jan Petr" userId="d3ffb261-51f7-4a31-8c09-e8fceb663b2b" providerId="ADAL" clId="{80AA7C1E-8BD4-4318-A886-D49D47A5E09C}" dt="2022-09-20T14:21:31.070" v="7217" actId="26606"/>
          <ac:picMkLst>
            <pc:docMk/>
            <pc:sldMk cId="1398439132" sldId="316"/>
            <ac:picMk id="6" creationId="{6E051DF4-4722-76D6-1B7A-F6522227D4BF}"/>
          </ac:picMkLst>
        </pc:picChg>
      </pc:sldChg>
      <pc:sldChg chg="modSp mod">
        <pc:chgData name="Jan Petr" userId="d3ffb261-51f7-4a31-8c09-e8fceb663b2b" providerId="ADAL" clId="{80AA7C1E-8BD4-4318-A886-D49D47A5E09C}" dt="2022-09-05T13:40:48.657" v="3"/>
        <pc:sldMkLst>
          <pc:docMk/>
          <pc:sldMk cId="2560061391" sldId="332"/>
        </pc:sldMkLst>
        <pc:spChg chg="mod">
          <ac:chgData name="Jan Petr" userId="d3ffb261-51f7-4a31-8c09-e8fceb663b2b" providerId="ADAL" clId="{80AA7C1E-8BD4-4318-A886-D49D47A5E09C}" dt="2022-09-05T13:40:48.657" v="3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3F646-C762-4D38-B755-A25C180FECF0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7D9DA6EC-5FF9-43F6-9563-029F7515D26F}">
      <dgm:prSet phldrT="[Text]"/>
      <dgm:spPr/>
      <dgm:t>
        <a:bodyPr/>
        <a:lstStyle/>
        <a:p>
          <a:r>
            <a:rPr lang="cs-CZ" dirty="0" err="1"/>
            <a:t>Normalizing</a:t>
          </a:r>
          <a:r>
            <a:rPr lang="cs-CZ" dirty="0"/>
            <a:t> data</a:t>
          </a:r>
        </a:p>
      </dgm:t>
    </dgm:pt>
    <dgm:pt modelId="{3D93A43A-2182-486B-B90D-9FDF63AD18E7}" type="parTrans" cxnId="{63B0CF8E-70D2-4503-8CB7-805E8688E5A9}">
      <dgm:prSet/>
      <dgm:spPr/>
      <dgm:t>
        <a:bodyPr/>
        <a:lstStyle/>
        <a:p>
          <a:endParaRPr lang="cs-CZ"/>
        </a:p>
      </dgm:t>
    </dgm:pt>
    <dgm:pt modelId="{2B3E391A-7355-4E0D-AB71-DC76A42CF5A4}" type="sibTrans" cxnId="{63B0CF8E-70D2-4503-8CB7-805E8688E5A9}">
      <dgm:prSet/>
      <dgm:spPr/>
      <dgm:t>
        <a:bodyPr/>
        <a:lstStyle/>
        <a:p>
          <a:endParaRPr lang="cs-CZ"/>
        </a:p>
      </dgm:t>
    </dgm:pt>
    <dgm:pt modelId="{B1628328-8098-4AFA-AC24-A02063A7D75B}">
      <dgm:prSet phldrT="[Text]"/>
      <dgm:spPr/>
      <dgm:t>
        <a:bodyPr/>
        <a:lstStyle/>
        <a:p>
          <a:r>
            <a:rPr lang="cs-CZ" dirty="0" err="1"/>
            <a:t>Splitting</a:t>
          </a:r>
          <a:r>
            <a:rPr lang="cs-CZ" dirty="0"/>
            <a:t> data to </a:t>
          </a:r>
          <a:r>
            <a:rPr lang="cs-CZ" dirty="0" err="1"/>
            <a:t>the</a:t>
          </a:r>
          <a:r>
            <a:rPr lang="cs-CZ" dirty="0"/>
            <a:t> </a:t>
          </a:r>
          <a:r>
            <a:rPr lang="cs-CZ" dirty="0" err="1"/>
            <a:t>train</a:t>
          </a:r>
          <a:r>
            <a:rPr lang="cs-CZ" dirty="0"/>
            <a:t> and test part</a:t>
          </a:r>
        </a:p>
      </dgm:t>
    </dgm:pt>
    <dgm:pt modelId="{A5CE67C2-B38E-4FB8-9687-C0D9B1CE6D8F}" type="parTrans" cxnId="{12AF4F12-2821-449E-BF92-0D3E8E257945}">
      <dgm:prSet/>
      <dgm:spPr/>
      <dgm:t>
        <a:bodyPr/>
        <a:lstStyle/>
        <a:p>
          <a:endParaRPr lang="cs-CZ"/>
        </a:p>
      </dgm:t>
    </dgm:pt>
    <dgm:pt modelId="{299AB14E-B700-45DB-8428-F2D7730692C9}" type="sibTrans" cxnId="{12AF4F12-2821-449E-BF92-0D3E8E257945}">
      <dgm:prSet/>
      <dgm:spPr/>
      <dgm:t>
        <a:bodyPr/>
        <a:lstStyle/>
        <a:p>
          <a:endParaRPr lang="cs-CZ"/>
        </a:p>
      </dgm:t>
    </dgm:pt>
    <dgm:pt modelId="{070AD2CB-A994-48F6-8895-72E968FC6C8A}">
      <dgm:prSet phldrT="[Text]"/>
      <dgm:spPr/>
      <dgm:t>
        <a:bodyPr/>
        <a:lstStyle/>
        <a:p>
          <a:r>
            <a:rPr lang="cs-CZ" dirty="0"/>
            <a:t>Model development</a:t>
          </a:r>
        </a:p>
      </dgm:t>
    </dgm:pt>
    <dgm:pt modelId="{18590B86-1F0F-45DC-BE38-C2430DF140DA}" type="parTrans" cxnId="{1AB59098-9DDE-4423-A92F-DB6E8A7054DC}">
      <dgm:prSet/>
      <dgm:spPr/>
      <dgm:t>
        <a:bodyPr/>
        <a:lstStyle/>
        <a:p>
          <a:endParaRPr lang="cs-CZ"/>
        </a:p>
      </dgm:t>
    </dgm:pt>
    <dgm:pt modelId="{6AE77895-5846-4E89-A0B2-17A45DBBD778}" type="sibTrans" cxnId="{1AB59098-9DDE-4423-A92F-DB6E8A7054DC}">
      <dgm:prSet/>
      <dgm:spPr/>
      <dgm:t>
        <a:bodyPr/>
        <a:lstStyle/>
        <a:p>
          <a:endParaRPr lang="cs-CZ"/>
        </a:p>
      </dgm:t>
    </dgm:pt>
    <dgm:pt modelId="{9416FEC7-6AD3-42CE-ACEB-BB0C614C9A0B}">
      <dgm:prSet phldrT="[Text]"/>
      <dgm:spPr/>
      <dgm:t>
        <a:bodyPr/>
        <a:lstStyle/>
        <a:p>
          <a:r>
            <a:rPr lang="cs-CZ" dirty="0" err="1"/>
            <a:t>Evaluation</a:t>
          </a:r>
          <a:r>
            <a:rPr lang="cs-CZ" dirty="0"/>
            <a:t> </a:t>
          </a:r>
          <a:r>
            <a:rPr lang="cs-CZ" dirty="0" err="1"/>
            <a:t>of</a:t>
          </a:r>
          <a:r>
            <a:rPr lang="cs-CZ" dirty="0"/>
            <a:t> </a:t>
          </a:r>
          <a:r>
            <a:rPr lang="cs-CZ" dirty="0" err="1"/>
            <a:t>the</a:t>
          </a:r>
          <a:r>
            <a:rPr lang="cs-CZ" dirty="0"/>
            <a:t> model</a:t>
          </a:r>
        </a:p>
      </dgm:t>
    </dgm:pt>
    <dgm:pt modelId="{18E74237-A768-4363-9F1F-D4014F74C17D}" type="parTrans" cxnId="{C704B0A1-CD34-4E40-A3A6-83B89FD530D5}">
      <dgm:prSet/>
      <dgm:spPr/>
      <dgm:t>
        <a:bodyPr/>
        <a:lstStyle/>
        <a:p>
          <a:endParaRPr lang="cs-CZ"/>
        </a:p>
      </dgm:t>
    </dgm:pt>
    <dgm:pt modelId="{EB9DB1A3-9DC9-4B1D-88AC-AF7591EDCC49}" type="sibTrans" cxnId="{C704B0A1-CD34-4E40-A3A6-83B89FD530D5}">
      <dgm:prSet/>
      <dgm:spPr/>
      <dgm:t>
        <a:bodyPr/>
        <a:lstStyle/>
        <a:p>
          <a:endParaRPr lang="cs-CZ"/>
        </a:p>
      </dgm:t>
    </dgm:pt>
    <dgm:pt modelId="{4826DDB8-1DD0-4FFA-B5A4-526CCCEC5F08}" type="pres">
      <dgm:prSet presAssocID="{92C3F646-C762-4D38-B755-A25C180FECF0}" presName="Name0" presStyleCnt="0">
        <dgm:presLayoutVars>
          <dgm:dir/>
          <dgm:resizeHandles val="exact"/>
        </dgm:presLayoutVars>
      </dgm:prSet>
      <dgm:spPr/>
    </dgm:pt>
    <dgm:pt modelId="{AA2D18AA-EDF3-4663-B9AF-9A3ECF5EACD3}" type="pres">
      <dgm:prSet presAssocID="{7D9DA6EC-5FF9-43F6-9563-029F7515D26F}" presName="node" presStyleLbl="node1" presStyleIdx="0" presStyleCnt="4">
        <dgm:presLayoutVars>
          <dgm:bulletEnabled val="1"/>
        </dgm:presLayoutVars>
      </dgm:prSet>
      <dgm:spPr/>
    </dgm:pt>
    <dgm:pt modelId="{680C2EE7-7DC7-4D09-BD4B-45EB3F3B8AF0}" type="pres">
      <dgm:prSet presAssocID="{2B3E391A-7355-4E0D-AB71-DC76A42CF5A4}" presName="sibTrans" presStyleLbl="sibTrans2D1" presStyleIdx="0" presStyleCnt="3"/>
      <dgm:spPr/>
    </dgm:pt>
    <dgm:pt modelId="{F4ED7EF9-597B-4F39-A35B-ABF5AE865CC1}" type="pres">
      <dgm:prSet presAssocID="{2B3E391A-7355-4E0D-AB71-DC76A42CF5A4}" presName="connectorText" presStyleLbl="sibTrans2D1" presStyleIdx="0" presStyleCnt="3"/>
      <dgm:spPr/>
    </dgm:pt>
    <dgm:pt modelId="{B3CF878A-FFAA-4B14-BA4D-00F7C984AE12}" type="pres">
      <dgm:prSet presAssocID="{B1628328-8098-4AFA-AC24-A02063A7D75B}" presName="node" presStyleLbl="node1" presStyleIdx="1" presStyleCnt="4">
        <dgm:presLayoutVars>
          <dgm:bulletEnabled val="1"/>
        </dgm:presLayoutVars>
      </dgm:prSet>
      <dgm:spPr/>
    </dgm:pt>
    <dgm:pt modelId="{CEC9AB61-2094-46B1-AF2E-625A1850DF7F}" type="pres">
      <dgm:prSet presAssocID="{299AB14E-B700-45DB-8428-F2D7730692C9}" presName="sibTrans" presStyleLbl="sibTrans2D1" presStyleIdx="1" presStyleCnt="3"/>
      <dgm:spPr/>
    </dgm:pt>
    <dgm:pt modelId="{A5AA692D-00F0-4167-BFAC-B8C5C6E77E96}" type="pres">
      <dgm:prSet presAssocID="{299AB14E-B700-45DB-8428-F2D7730692C9}" presName="connectorText" presStyleLbl="sibTrans2D1" presStyleIdx="1" presStyleCnt="3"/>
      <dgm:spPr/>
    </dgm:pt>
    <dgm:pt modelId="{866BA510-F169-4A0B-AAF7-487FF05F5185}" type="pres">
      <dgm:prSet presAssocID="{070AD2CB-A994-48F6-8895-72E968FC6C8A}" presName="node" presStyleLbl="node1" presStyleIdx="2" presStyleCnt="4">
        <dgm:presLayoutVars>
          <dgm:bulletEnabled val="1"/>
        </dgm:presLayoutVars>
      </dgm:prSet>
      <dgm:spPr/>
    </dgm:pt>
    <dgm:pt modelId="{4EE14B6A-CCC1-4F49-8E29-EE9CB5E7EC61}" type="pres">
      <dgm:prSet presAssocID="{6AE77895-5846-4E89-A0B2-17A45DBBD778}" presName="sibTrans" presStyleLbl="sibTrans2D1" presStyleIdx="2" presStyleCnt="3"/>
      <dgm:spPr/>
    </dgm:pt>
    <dgm:pt modelId="{6CDFE304-395C-497A-91D4-F9DAFA7D8EFD}" type="pres">
      <dgm:prSet presAssocID="{6AE77895-5846-4E89-A0B2-17A45DBBD778}" presName="connectorText" presStyleLbl="sibTrans2D1" presStyleIdx="2" presStyleCnt="3"/>
      <dgm:spPr/>
    </dgm:pt>
    <dgm:pt modelId="{D36264BC-37DD-4AD8-910C-C8839D38A906}" type="pres">
      <dgm:prSet presAssocID="{9416FEC7-6AD3-42CE-ACEB-BB0C614C9A0B}" presName="node" presStyleLbl="node1" presStyleIdx="3" presStyleCnt="4">
        <dgm:presLayoutVars>
          <dgm:bulletEnabled val="1"/>
        </dgm:presLayoutVars>
      </dgm:prSet>
      <dgm:spPr/>
    </dgm:pt>
  </dgm:ptLst>
  <dgm:cxnLst>
    <dgm:cxn modelId="{91A90C09-04B1-4741-A1B2-2397758F0C3B}" type="presOf" srcId="{B1628328-8098-4AFA-AC24-A02063A7D75B}" destId="{B3CF878A-FFAA-4B14-BA4D-00F7C984AE12}" srcOrd="0" destOrd="0" presId="urn:microsoft.com/office/officeart/2005/8/layout/process1"/>
    <dgm:cxn modelId="{12AF4F12-2821-449E-BF92-0D3E8E257945}" srcId="{92C3F646-C762-4D38-B755-A25C180FECF0}" destId="{B1628328-8098-4AFA-AC24-A02063A7D75B}" srcOrd="1" destOrd="0" parTransId="{A5CE67C2-B38E-4FB8-9687-C0D9B1CE6D8F}" sibTransId="{299AB14E-B700-45DB-8428-F2D7730692C9}"/>
    <dgm:cxn modelId="{57076F30-4E4D-4521-A5A6-DB81078ED9C0}" type="presOf" srcId="{299AB14E-B700-45DB-8428-F2D7730692C9}" destId="{CEC9AB61-2094-46B1-AF2E-625A1850DF7F}" srcOrd="0" destOrd="0" presId="urn:microsoft.com/office/officeart/2005/8/layout/process1"/>
    <dgm:cxn modelId="{801BF66E-6386-480E-845C-84613C92BEE7}" type="presOf" srcId="{9416FEC7-6AD3-42CE-ACEB-BB0C614C9A0B}" destId="{D36264BC-37DD-4AD8-910C-C8839D38A906}" srcOrd="0" destOrd="0" presId="urn:microsoft.com/office/officeart/2005/8/layout/process1"/>
    <dgm:cxn modelId="{5383F66E-C82E-4BFA-A381-52EC78ED971F}" type="presOf" srcId="{070AD2CB-A994-48F6-8895-72E968FC6C8A}" destId="{866BA510-F169-4A0B-AAF7-487FF05F5185}" srcOrd="0" destOrd="0" presId="urn:microsoft.com/office/officeart/2005/8/layout/process1"/>
    <dgm:cxn modelId="{7D66C777-43AF-4C61-80C0-1BD099A534AC}" type="presOf" srcId="{2B3E391A-7355-4E0D-AB71-DC76A42CF5A4}" destId="{680C2EE7-7DC7-4D09-BD4B-45EB3F3B8AF0}" srcOrd="0" destOrd="0" presId="urn:microsoft.com/office/officeart/2005/8/layout/process1"/>
    <dgm:cxn modelId="{63B0CF8E-70D2-4503-8CB7-805E8688E5A9}" srcId="{92C3F646-C762-4D38-B755-A25C180FECF0}" destId="{7D9DA6EC-5FF9-43F6-9563-029F7515D26F}" srcOrd="0" destOrd="0" parTransId="{3D93A43A-2182-486B-B90D-9FDF63AD18E7}" sibTransId="{2B3E391A-7355-4E0D-AB71-DC76A42CF5A4}"/>
    <dgm:cxn modelId="{7517E48E-D9A2-476D-A5CF-21DFDBFEA6BF}" type="presOf" srcId="{7D9DA6EC-5FF9-43F6-9563-029F7515D26F}" destId="{AA2D18AA-EDF3-4663-B9AF-9A3ECF5EACD3}" srcOrd="0" destOrd="0" presId="urn:microsoft.com/office/officeart/2005/8/layout/process1"/>
    <dgm:cxn modelId="{F659AE97-E403-4002-A65D-877513A2EB42}" type="presOf" srcId="{299AB14E-B700-45DB-8428-F2D7730692C9}" destId="{A5AA692D-00F0-4167-BFAC-B8C5C6E77E96}" srcOrd="1" destOrd="0" presId="urn:microsoft.com/office/officeart/2005/8/layout/process1"/>
    <dgm:cxn modelId="{1AB59098-9DDE-4423-A92F-DB6E8A7054DC}" srcId="{92C3F646-C762-4D38-B755-A25C180FECF0}" destId="{070AD2CB-A994-48F6-8895-72E968FC6C8A}" srcOrd="2" destOrd="0" parTransId="{18590B86-1F0F-45DC-BE38-C2430DF140DA}" sibTransId="{6AE77895-5846-4E89-A0B2-17A45DBBD778}"/>
    <dgm:cxn modelId="{C704B0A1-CD34-4E40-A3A6-83B89FD530D5}" srcId="{92C3F646-C762-4D38-B755-A25C180FECF0}" destId="{9416FEC7-6AD3-42CE-ACEB-BB0C614C9A0B}" srcOrd="3" destOrd="0" parTransId="{18E74237-A768-4363-9F1F-D4014F74C17D}" sibTransId="{EB9DB1A3-9DC9-4B1D-88AC-AF7591EDCC49}"/>
    <dgm:cxn modelId="{8395A8A5-1C82-423D-BB3D-BFC74633E651}" type="presOf" srcId="{6AE77895-5846-4E89-A0B2-17A45DBBD778}" destId="{4EE14B6A-CCC1-4F49-8E29-EE9CB5E7EC61}" srcOrd="0" destOrd="0" presId="urn:microsoft.com/office/officeart/2005/8/layout/process1"/>
    <dgm:cxn modelId="{B49FC5D4-F4BD-470C-BFF3-D49070A40C0C}" type="presOf" srcId="{2B3E391A-7355-4E0D-AB71-DC76A42CF5A4}" destId="{F4ED7EF9-597B-4F39-A35B-ABF5AE865CC1}" srcOrd="1" destOrd="0" presId="urn:microsoft.com/office/officeart/2005/8/layout/process1"/>
    <dgm:cxn modelId="{DB5C6DDF-4186-42FE-A7EC-49B9FE5E371E}" type="presOf" srcId="{92C3F646-C762-4D38-B755-A25C180FECF0}" destId="{4826DDB8-1DD0-4FFA-B5A4-526CCCEC5F08}" srcOrd="0" destOrd="0" presId="urn:microsoft.com/office/officeart/2005/8/layout/process1"/>
    <dgm:cxn modelId="{D044C1E1-6227-40DB-943A-FD9C31D7F143}" type="presOf" srcId="{6AE77895-5846-4E89-A0B2-17A45DBBD778}" destId="{6CDFE304-395C-497A-91D4-F9DAFA7D8EFD}" srcOrd="1" destOrd="0" presId="urn:microsoft.com/office/officeart/2005/8/layout/process1"/>
    <dgm:cxn modelId="{36E2820B-6610-4C67-8DBE-2120C4B01909}" type="presParOf" srcId="{4826DDB8-1DD0-4FFA-B5A4-526CCCEC5F08}" destId="{AA2D18AA-EDF3-4663-B9AF-9A3ECF5EACD3}" srcOrd="0" destOrd="0" presId="urn:microsoft.com/office/officeart/2005/8/layout/process1"/>
    <dgm:cxn modelId="{325F2532-2382-4AB7-9CE4-2BE788DE3187}" type="presParOf" srcId="{4826DDB8-1DD0-4FFA-B5A4-526CCCEC5F08}" destId="{680C2EE7-7DC7-4D09-BD4B-45EB3F3B8AF0}" srcOrd="1" destOrd="0" presId="urn:microsoft.com/office/officeart/2005/8/layout/process1"/>
    <dgm:cxn modelId="{FE66B20F-85C9-467E-AF55-3B07EFB1495B}" type="presParOf" srcId="{680C2EE7-7DC7-4D09-BD4B-45EB3F3B8AF0}" destId="{F4ED7EF9-597B-4F39-A35B-ABF5AE865CC1}" srcOrd="0" destOrd="0" presId="urn:microsoft.com/office/officeart/2005/8/layout/process1"/>
    <dgm:cxn modelId="{3558F273-E0F5-4A87-8F65-51221B01134C}" type="presParOf" srcId="{4826DDB8-1DD0-4FFA-B5A4-526CCCEC5F08}" destId="{B3CF878A-FFAA-4B14-BA4D-00F7C984AE12}" srcOrd="2" destOrd="0" presId="urn:microsoft.com/office/officeart/2005/8/layout/process1"/>
    <dgm:cxn modelId="{957C4B2C-BA68-4315-88EA-05494E30F6B1}" type="presParOf" srcId="{4826DDB8-1DD0-4FFA-B5A4-526CCCEC5F08}" destId="{CEC9AB61-2094-46B1-AF2E-625A1850DF7F}" srcOrd="3" destOrd="0" presId="urn:microsoft.com/office/officeart/2005/8/layout/process1"/>
    <dgm:cxn modelId="{5E5C15BE-58A6-4045-BB63-0EF7FE56263C}" type="presParOf" srcId="{CEC9AB61-2094-46B1-AF2E-625A1850DF7F}" destId="{A5AA692D-00F0-4167-BFAC-B8C5C6E77E96}" srcOrd="0" destOrd="0" presId="urn:microsoft.com/office/officeart/2005/8/layout/process1"/>
    <dgm:cxn modelId="{010411C5-9021-428F-8ACB-2947AB0AF2FE}" type="presParOf" srcId="{4826DDB8-1DD0-4FFA-B5A4-526CCCEC5F08}" destId="{866BA510-F169-4A0B-AAF7-487FF05F5185}" srcOrd="4" destOrd="0" presId="urn:microsoft.com/office/officeart/2005/8/layout/process1"/>
    <dgm:cxn modelId="{DA621272-867F-45FF-BADC-8701CE5FDC3D}" type="presParOf" srcId="{4826DDB8-1DD0-4FFA-B5A4-526CCCEC5F08}" destId="{4EE14B6A-CCC1-4F49-8E29-EE9CB5E7EC61}" srcOrd="5" destOrd="0" presId="urn:microsoft.com/office/officeart/2005/8/layout/process1"/>
    <dgm:cxn modelId="{67F583B1-F242-490F-AA92-4B74A65EEAF9}" type="presParOf" srcId="{4EE14B6A-CCC1-4F49-8E29-EE9CB5E7EC61}" destId="{6CDFE304-395C-497A-91D4-F9DAFA7D8EFD}" srcOrd="0" destOrd="0" presId="urn:microsoft.com/office/officeart/2005/8/layout/process1"/>
    <dgm:cxn modelId="{2FAE9361-C152-4FD1-AF65-1063AF803C7C}" type="presParOf" srcId="{4826DDB8-1DD0-4FFA-B5A4-526CCCEC5F08}" destId="{D36264BC-37DD-4AD8-910C-C8839D38A906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2D18AA-EDF3-4663-B9AF-9A3ECF5EACD3}">
      <dsp:nvSpPr>
        <dsp:cNvPr id="0" name=""/>
        <dsp:cNvSpPr/>
      </dsp:nvSpPr>
      <dsp:spPr>
        <a:xfrm>
          <a:off x="2894" y="1899814"/>
          <a:ext cx="1265734" cy="7950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 err="1"/>
            <a:t>Normalizing</a:t>
          </a:r>
          <a:r>
            <a:rPr lang="cs-CZ" sz="1500" kern="1200" dirty="0"/>
            <a:t> data</a:t>
          </a:r>
        </a:p>
      </dsp:txBody>
      <dsp:txXfrm>
        <a:off x="26180" y="1923100"/>
        <a:ext cx="1219162" cy="748467"/>
      </dsp:txXfrm>
    </dsp:sp>
    <dsp:sp modelId="{680C2EE7-7DC7-4D09-BD4B-45EB3F3B8AF0}">
      <dsp:nvSpPr>
        <dsp:cNvPr id="0" name=""/>
        <dsp:cNvSpPr/>
      </dsp:nvSpPr>
      <dsp:spPr>
        <a:xfrm>
          <a:off x="1395203" y="2140382"/>
          <a:ext cx="268335" cy="3139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s-CZ" sz="1200" kern="1200"/>
        </a:p>
      </dsp:txBody>
      <dsp:txXfrm>
        <a:off x="1395203" y="2203162"/>
        <a:ext cx="187835" cy="188342"/>
      </dsp:txXfrm>
    </dsp:sp>
    <dsp:sp modelId="{B3CF878A-FFAA-4B14-BA4D-00F7C984AE12}">
      <dsp:nvSpPr>
        <dsp:cNvPr id="0" name=""/>
        <dsp:cNvSpPr/>
      </dsp:nvSpPr>
      <dsp:spPr>
        <a:xfrm>
          <a:off x="1774923" y="1899814"/>
          <a:ext cx="1265734" cy="7950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 err="1"/>
            <a:t>Splitting</a:t>
          </a:r>
          <a:r>
            <a:rPr lang="cs-CZ" sz="1500" kern="1200" dirty="0"/>
            <a:t> data to </a:t>
          </a:r>
          <a:r>
            <a:rPr lang="cs-CZ" sz="1500" kern="1200" dirty="0" err="1"/>
            <a:t>the</a:t>
          </a:r>
          <a:r>
            <a:rPr lang="cs-CZ" sz="1500" kern="1200" dirty="0"/>
            <a:t> </a:t>
          </a:r>
          <a:r>
            <a:rPr lang="cs-CZ" sz="1500" kern="1200" dirty="0" err="1"/>
            <a:t>train</a:t>
          </a:r>
          <a:r>
            <a:rPr lang="cs-CZ" sz="1500" kern="1200" dirty="0"/>
            <a:t> and test part</a:t>
          </a:r>
        </a:p>
      </dsp:txBody>
      <dsp:txXfrm>
        <a:off x="1798209" y="1923100"/>
        <a:ext cx="1219162" cy="748467"/>
      </dsp:txXfrm>
    </dsp:sp>
    <dsp:sp modelId="{CEC9AB61-2094-46B1-AF2E-625A1850DF7F}">
      <dsp:nvSpPr>
        <dsp:cNvPr id="0" name=""/>
        <dsp:cNvSpPr/>
      </dsp:nvSpPr>
      <dsp:spPr>
        <a:xfrm>
          <a:off x="3167232" y="2140382"/>
          <a:ext cx="268335" cy="3139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s-CZ" sz="1200" kern="1200"/>
        </a:p>
      </dsp:txBody>
      <dsp:txXfrm>
        <a:off x="3167232" y="2203162"/>
        <a:ext cx="187835" cy="188342"/>
      </dsp:txXfrm>
    </dsp:sp>
    <dsp:sp modelId="{866BA510-F169-4A0B-AAF7-487FF05F5185}">
      <dsp:nvSpPr>
        <dsp:cNvPr id="0" name=""/>
        <dsp:cNvSpPr/>
      </dsp:nvSpPr>
      <dsp:spPr>
        <a:xfrm>
          <a:off x="3546952" y="1899814"/>
          <a:ext cx="1265734" cy="7950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/>
            <a:t>Model development</a:t>
          </a:r>
        </a:p>
      </dsp:txBody>
      <dsp:txXfrm>
        <a:off x="3570238" y="1923100"/>
        <a:ext cx="1219162" cy="748467"/>
      </dsp:txXfrm>
    </dsp:sp>
    <dsp:sp modelId="{4EE14B6A-CCC1-4F49-8E29-EE9CB5E7EC61}">
      <dsp:nvSpPr>
        <dsp:cNvPr id="0" name=""/>
        <dsp:cNvSpPr/>
      </dsp:nvSpPr>
      <dsp:spPr>
        <a:xfrm>
          <a:off x="4939260" y="2140382"/>
          <a:ext cx="268335" cy="3139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s-CZ" sz="1200" kern="1200"/>
        </a:p>
      </dsp:txBody>
      <dsp:txXfrm>
        <a:off x="4939260" y="2203162"/>
        <a:ext cx="187835" cy="188342"/>
      </dsp:txXfrm>
    </dsp:sp>
    <dsp:sp modelId="{D36264BC-37DD-4AD8-910C-C8839D38A906}">
      <dsp:nvSpPr>
        <dsp:cNvPr id="0" name=""/>
        <dsp:cNvSpPr/>
      </dsp:nvSpPr>
      <dsp:spPr>
        <a:xfrm>
          <a:off x="5318981" y="1899814"/>
          <a:ext cx="1265734" cy="7950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500" kern="1200" dirty="0" err="1"/>
            <a:t>Evaluation</a:t>
          </a:r>
          <a:r>
            <a:rPr lang="cs-CZ" sz="1500" kern="1200" dirty="0"/>
            <a:t> </a:t>
          </a:r>
          <a:r>
            <a:rPr lang="cs-CZ" sz="1500" kern="1200" dirty="0" err="1"/>
            <a:t>of</a:t>
          </a:r>
          <a:r>
            <a:rPr lang="cs-CZ" sz="1500" kern="1200" dirty="0"/>
            <a:t> </a:t>
          </a:r>
          <a:r>
            <a:rPr lang="cs-CZ" sz="1500" kern="1200" dirty="0" err="1"/>
            <a:t>the</a:t>
          </a:r>
          <a:r>
            <a:rPr lang="cs-CZ" sz="1500" kern="1200" dirty="0"/>
            <a:t> model</a:t>
          </a:r>
        </a:p>
      </dsp:txBody>
      <dsp:txXfrm>
        <a:off x="5342267" y="1923100"/>
        <a:ext cx="1219162" cy="7484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3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3_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5_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4_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8a169f82a6685f20dbfa4a262bc974de7272d4ea/Applied%20Data%20Science%20Capstone%20Project/6_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2575afb302b24e51ab5a082003923206ad3d41c9/Applied%20Data%20Science%20Capstone%20Project/7_lab_theia_plotly_dash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honzapetr/IBM-Data-Science-Professional-Certificate/blob/64f8bc01313cd2eab7400400e721ea47376abee2/Applied%20Data%20Science%20Capstone%20Project/8_SpaceX_Machine%20Learning%20Prediction_Part_5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1_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2_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aimed to create explanatory/dependent variable from data about landing outcomes: Booster successfully or unsuccessfully landed</a:t>
            </a:r>
          </a:p>
          <a:p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explanatory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of launches on each site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occurrence of each orbit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occurence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mission outcome per orbit type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landing outcome label from Outcome column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data wrangling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Scatterplots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among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and Launch 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so 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relantionships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continuous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and orbit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time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per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year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made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hot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data visualization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all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cases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statement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display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needed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informations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conditions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like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WHERE, LIKE, LIMIT, IN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sorted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grouped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outputs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Named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selected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recounted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columns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by AS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SQL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5555991" cy="406363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map: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map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differentiate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lines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distance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sites‘s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proximities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map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parameters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positions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SQL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27B459BF-F632-0F39-C190-A4B693387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91" y="2794421"/>
            <a:ext cx="5063781" cy="303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have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Dashboard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perform interactive visual analytics on SpaceX launch data in real-time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Launch Site Drop-down Input Component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allback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render success-pie-chart based on selected site dropdown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 Slider to Select Payload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allback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render the success-payload-scatter-chart scatter plot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dashboard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patterns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basis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Booster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addittion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interactivity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enables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users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faster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more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effectively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patterns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regression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support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vector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classifier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nearest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neighbors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preprocessing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part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have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preprocessing.StandardScaler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training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teste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improvement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every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have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enables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test more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parameters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automatically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matrix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indicators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like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precision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recall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f1-score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completed predictive analysis lab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780D9AC-3CBA-DA02-4AAA-090E27B8B6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524200"/>
              </p:ext>
            </p:extLst>
          </p:nvPr>
        </p:nvGraphicFramePr>
        <p:xfrm>
          <a:off x="2348998" y="2605547"/>
          <a:ext cx="6587611" cy="4594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Exploratory data analysis results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We can see that success of the flight depends on the Flight number, Payload Mass, Launch Site, Orbit and Year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Predictive analysis results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All models were able to predict 100 % of successful landing: precision rate 1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The ratio for all positively predicted labels was worse. Recall was 0.5 in three from four models. The only one Decision tree classifier make it better to 0.67. </a:t>
            </a:r>
          </a:p>
          <a:p>
            <a:pPr lvl="1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/>
                </a:solidFill>
                <a:latin typeface="+mn-lt"/>
              </a:rPr>
              <a:t>The best model is Decision tree classifier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+mn-lt"/>
            </a:endParaRPr>
          </a:p>
          <a:p>
            <a:pPr marL="457200" lvl="1"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0" name="Rectangle 12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3BD9AB79-4C82-C37D-73CA-CF3CCA755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862" y="1311067"/>
            <a:ext cx="6019331" cy="1881040"/>
          </a:xfrm>
          <a:prstGeom prst="rect">
            <a:avLst/>
          </a:prstGeom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rgbClr val="303030"/>
                </a:solidFill>
                <a:latin typeface="+mn-lt"/>
              </a:rPr>
              <a:pPr>
                <a:spcAft>
                  <a:spcPts val="600"/>
                </a:spcAft>
              </a:pPr>
              <a:t>16</a:t>
            </a:fld>
            <a:endParaRPr lang="en-US" sz="1200">
              <a:solidFill>
                <a:srgbClr val="303030"/>
              </a:solidFill>
              <a:latin typeface="+mn-lt"/>
            </a:endParaRPr>
          </a:p>
        </p:txBody>
      </p:sp>
      <p:sp>
        <p:nvSpPr>
          <p:cNvPr id="35" name="TextovéPole 34">
            <a:extLst>
              <a:ext uri="{FF2B5EF4-FFF2-40B4-BE49-F238E27FC236}">
                <a16:creationId xmlns:a16="http://schemas.microsoft.com/office/drawing/2014/main" id="{755B16C4-B27C-7C06-4366-907EA24ECEB4}"/>
              </a:ext>
            </a:extLst>
          </p:cNvPr>
          <p:cNvSpPr txBox="1"/>
          <p:nvPr/>
        </p:nvSpPr>
        <p:spPr>
          <a:xfrm>
            <a:off x="5611786" y="8823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1400"/>
              </a:spcBef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Interactive analytics demo in screenshots</a:t>
            </a: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32CA1111-6043-282C-F43E-DBE19F72B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1239" y="3478315"/>
            <a:ext cx="6148575" cy="170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Launch Site</a:t>
            </a:r>
          </a:p>
        </p:txBody>
      </p:sp>
      <p:sp>
        <p:nvSpPr>
          <p:cNvPr id="2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F0092FE7-5C43-C453-0747-D2F8BD53F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94" y="704504"/>
            <a:ext cx="1011101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dirty="0" err="1"/>
              <a:t>Success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flight</a:t>
            </a:r>
            <a:r>
              <a:rPr lang="cs-CZ" dirty="0"/>
              <a:t> </a:t>
            </a:r>
            <a:r>
              <a:rPr lang="cs-CZ" dirty="0" err="1"/>
              <a:t>depends</a:t>
            </a:r>
            <a:r>
              <a:rPr lang="cs-CZ" dirty="0"/>
              <a:t> on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Flight</a:t>
            </a:r>
            <a:r>
              <a:rPr lang="cs-CZ" dirty="0"/>
              <a:t> </a:t>
            </a:r>
            <a:r>
              <a:rPr lang="cs-CZ" dirty="0" err="1"/>
              <a:t>Number</a:t>
            </a:r>
            <a:r>
              <a:rPr lang="cs-CZ" dirty="0"/>
              <a:t> and </a:t>
            </a:r>
            <a:r>
              <a:rPr lang="cs-CZ" dirty="0" err="1"/>
              <a:t>Launch</a:t>
            </a:r>
            <a:r>
              <a:rPr lang="cs-CZ" dirty="0"/>
              <a:t> </a:t>
            </a:r>
            <a:r>
              <a:rPr lang="cs-CZ" dirty="0" err="1"/>
              <a:t>Site</a:t>
            </a:r>
            <a:endParaRPr lang="cs-CZ" dirty="0"/>
          </a:p>
          <a:p>
            <a:pPr>
              <a:spcBef>
                <a:spcPts val="1400"/>
              </a:spcBef>
            </a:pP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Flight</a:t>
            </a:r>
            <a:r>
              <a:rPr lang="cs-CZ" dirty="0"/>
              <a:t> </a:t>
            </a:r>
            <a:r>
              <a:rPr lang="cs-CZ" dirty="0" err="1"/>
              <a:t>number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related</a:t>
            </a:r>
            <a:r>
              <a:rPr lang="cs-CZ" dirty="0"/>
              <a:t> to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Launch</a:t>
            </a:r>
            <a:r>
              <a:rPr lang="cs-CZ" dirty="0"/>
              <a:t> </a:t>
            </a:r>
            <a:r>
              <a:rPr lang="cs-CZ" dirty="0" err="1"/>
              <a:t>Site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18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Launch Site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A6A29BDE-983E-090E-06A7-9ACBD74E4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949" y="704504"/>
            <a:ext cx="924210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sz="2400" dirty="0" err="1"/>
              <a:t>Success</a:t>
            </a:r>
            <a:r>
              <a:rPr lang="cs-CZ" sz="2400" dirty="0"/>
              <a:t> </a:t>
            </a:r>
            <a:r>
              <a:rPr lang="cs-CZ" sz="2400" dirty="0" err="1"/>
              <a:t>of</a:t>
            </a:r>
            <a:r>
              <a:rPr lang="cs-CZ" sz="2400" dirty="0"/>
              <a:t> </a:t>
            </a: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flight</a:t>
            </a:r>
            <a:r>
              <a:rPr lang="cs-CZ" sz="2400" dirty="0"/>
              <a:t> </a:t>
            </a:r>
            <a:r>
              <a:rPr lang="cs-CZ" sz="2400" dirty="0" err="1"/>
              <a:t>depends</a:t>
            </a:r>
            <a:r>
              <a:rPr lang="cs-CZ" sz="2400" dirty="0"/>
              <a:t> on </a:t>
            </a: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Pay</a:t>
            </a:r>
            <a:r>
              <a:rPr lang="cs-CZ" sz="2400" dirty="0"/>
              <a:t> </a:t>
            </a:r>
            <a:r>
              <a:rPr lang="cs-CZ" sz="2400" dirty="0" err="1"/>
              <a:t>Load</a:t>
            </a:r>
            <a:r>
              <a:rPr lang="cs-CZ" sz="2400" dirty="0"/>
              <a:t> </a:t>
            </a:r>
            <a:r>
              <a:rPr lang="cs-CZ" sz="2400" dirty="0" err="1"/>
              <a:t>Mass</a:t>
            </a:r>
            <a:r>
              <a:rPr lang="cs-CZ" sz="2400" dirty="0"/>
              <a:t> and </a:t>
            </a:r>
            <a:r>
              <a:rPr lang="cs-CZ" sz="2400" dirty="0" err="1"/>
              <a:t>Launch</a:t>
            </a:r>
            <a:r>
              <a:rPr lang="cs-CZ" sz="2400" dirty="0"/>
              <a:t> </a:t>
            </a:r>
            <a:r>
              <a:rPr lang="cs-CZ" sz="2400" dirty="0" err="1"/>
              <a:t>Site</a:t>
            </a:r>
            <a:endParaRPr lang="cs-CZ" sz="2400" dirty="0"/>
          </a:p>
          <a:p>
            <a:pPr>
              <a:spcBef>
                <a:spcPts val="1400"/>
              </a:spcBef>
            </a:pP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Pay</a:t>
            </a:r>
            <a:r>
              <a:rPr lang="cs-CZ" sz="2400" dirty="0"/>
              <a:t> </a:t>
            </a:r>
            <a:r>
              <a:rPr lang="cs-CZ" sz="2400" dirty="0" err="1"/>
              <a:t>Load</a:t>
            </a:r>
            <a:r>
              <a:rPr lang="cs-CZ" sz="2400" dirty="0"/>
              <a:t> </a:t>
            </a:r>
            <a:r>
              <a:rPr lang="cs-CZ" sz="2400" dirty="0" err="1"/>
              <a:t>Mass</a:t>
            </a:r>
            <a:r>
              <a:rPr lang="cs-CZ" sz="2400" dirty="0"/>
              <a:t> </a:t>
            </a:r>
            <a:r>
              <a:rPr lang="cs-CZ" sz="2400" dirty="0" err="1"/>
              <a:t>is</a:t>
            </a:r>
            <a:r>
              <a:rPr lang="cs-CZ" sz="2400" dirty="0"/>
              <a:t> </a:t>
            </a:r>
            <a:r>
              <a:rPr lang="cs-CZ" sz="2400" dirty="0" err="1"/>
              <a:t>related</a:t>
            </a:r>
            <a:r>
              <a:rPr lang="cs-CZ" sz="2400" dirty="0"/>
              <a:t> to </a:t>
            </a: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Launch</a:t>
            </a:r>
            <a:r>
              <a:rPr lang="cs-CZ" sz="2400" dirty="0"/>
              <a:t> </a:t>
            </a:r>
            <a:r>
              <a:rPr lang="cs-CZ" sz="2400" dirty="0" err="1"/>
              <a:t>Site</a:t>
            </a: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19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 Rate vs. Orbit Type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BC12A4F3-7BD2-2EC3-9FD2-797E292F4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726" y="704504"/>
            <a:ext cx="5188547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sz="2400" dirty="0"/>
              <a:t>Orbit type </a:t>
            </a:r>
            <a:r>
              <a:rPr lang="cs-CZ" sz="2400" dirty="0" err="1"/>
              <a:t>influences</a:t>
            </a:r>
            <a:r>
              <a:rPr lang="cs-CZ" sz="2400" dirty="0"/>
              <a:t> </a:t>
            </a: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Success</a:t>
            </a:r>
            <a:r>
              <a:rPr lang="cs-CZ" sz="2400" dirty="0"/>
              <a:t> </a:t>
            </a:r>
            <a:r>
              <a:rPr lang="cs-CZ" sz="2400" dirty="0" err="1"/>
              <a:t>Rate</a:t>
            </a:r>
            <a:r>
              <a:rPr lang="cs-CZ" sz="2400" dirty="0"/>
              <a:t>. ES-L1, GEO, HEO, SSO are much more </a:t>
            </a:r>
            <a:r>
              <a:rPr lang="cs-CZ" sz="2400" dirty="0" err="1"/>
              <a:t>higher</a:t>
            </a:r>
            <a:r>
              <a:rPr lang="cs-CZ" sz="2400" dirty="0"/>
              <a:t> </a:t>
            </a:r>
            <a:r>
              <a:rPr lang="cs-CZ" sz="2400" dirty="0" err="1"/>
              <a:t>than</a:t>
            </a:r>
            <a:r>
              <a:rPr lang="cs-CZ" sz="2400" dirty="0"/>
              <a:t> </a:t>
            </a:r>
            <a:r>
              <a:rPr lang="cs-CZ" sz="2400" dirty="0" err="1"/>
              <a:t>other</a:t>
            </a:r>
            <a:r>
              <a:rPr lang="cs-CZ" sz="2400" dirty="0"/>
              <a:t> </a:t>
            </a:r>
            <a:r>
              <a:rPr lang="cs-CZ" sz="2400" dirty="0" err="1"/>
              <a:t>types</a:t>
            </a: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Flight Number vs. Orbit Type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989CA15-2174-8D65-E794-1C3AC7E6B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909" y="704504"/>
            <a:ext cx="1019818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sz="2400" dirty="0"/>
              <a:t>We can see</a:t>
            </a:r>
            <a:r>
              <a:rPr lang="cs-CZ" sz="2400" dirty="0"/>
              <a:t> </a:t>
            </a:r>
            <a:r>
              <a:rPr lang="cs-CZ" sz="2400" dirty="0" err="1"/>
              <a:t>relantionships</a:t>
            </a:r>
            <a:r>
              <a:rPr lang="cs-CZ" sz="2400" dirty="0"/>
              <a:t> </a:t>
            </a:r>
            <a:r>
              <a:rPr lang="cs-CZ" sz="2400" dirty="0" err="1"/>
              <a:t>among</a:t>
            </a:r>
            <a:r>
              <a:rPr lang="cs-CZ" sz="2400" dirty="0"/>
              <a:t> </a:t>
            </a:r>
            <a:r>
              <a:rPr lang="cs-CZ" sz="2400" dirty="0" err="1"/>
              <a:t>the</a:t>
            </a:r>
            <a:r>
              <a:rPr lang="cs-CZ" sz="2400" dirty="0"/>
              <a:t> </a:t>
            </a:r>
            <a:r>
              <a:rPr lang="cs-CZ" sz="2400" dirty="0" err="1"/>
              <a:t>Flight</a:t>
            </a:r>
            <a:r>
              <a:rPr lang="cs-CZ" sz="2400" dirty="0"/>
              <a:t>  </a:t>
            </a:r>
            <a:r>
              <a:rPr lang="cs-CZ" sz="2400" dirty="0" err="1"/>
              <a:t>Number</a:t>
            </a:r>
            <a:r>
              <a:rPr lang="cs-CZ" sz="2400" dirty="0"/>
              <a:t> and Orbit </a:t>
            </a:r>
            <a:r>
              <a:rPr lang="cs-CZ" sz="2400" dirty="0" err="1"/>
              <a:t>types</a:t>
            </a:r>
            <a:r>
              <a:rPr lang="cs-CZ" sz="2400" dirty="0"/>
              <a:t>. </a:t>
            </a:r>
            <a:r>
              <a:rPr lang="cs-CZ" sz="2400" dirty="0" err="1"/>
              <a:t>E.g</a:t>
            </a:r>
            <a:r>
              <a:rPr lang="cs-CZ" sz="2400" dirty="0"/>
              <a:t>.:</a:t>
            </a:r>
          </a:p>
          <a:p>
            <a:pPr lvl="1">
              <a:spcBef>
                <a:spcPts val="1400"/>
              </a:spcBef>
            </a:pPr>
            <a:r>
              <a:rPr lang="cs-CZ" sz="2000" dirty="0"/>
              <a:t>I</a:t>
            </a:r>
            <a:r>
              <a:rPr lang="en-US" sz="2000" dirty="0"/>
              <a:t>n the LEO orbit the Success appears related to the number of flights</a:t>
            </a:r>
            <a:endParaRPr lang="cs-CZ" sz="2000" dirty="0"/>
          </a:p>
          <a:p>
            <a:pPr lvl="1">
              <a:spcBef>
                <a:spcPts val="1400"/>
              </a:spcBef>
            </a:pPr>
            <a:r>
              <a:rPr lang="cs-CZ" sz="2000" dirty="0"/>
              <a:t>O</a:t>
            </a:r>
            <a:r>
              <a:rPr lang="en-US" sz="2000" dirty="0"/>
              <a:t>n the other hand, there seems to be no relationship between flight number when in GTO orbit.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4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Payload vs. Orbit Type</a:t>
            </a:r>
          </a:p>
        </p:txBody>
      </p:sp>
      <p:sp>
        <p:nvSpPr>
          <p:cNvPr id="28" name="Arc 16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E1922C48-34AE-2486-87C9-63FA00B8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94" y="704504"/>
            <a:ext cx="1011101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sz="2400" dirty="0" err="1"/>
              <a:t>We</a:t>
            </a:r>
            <a:r>
              <a:rPr lang="cs-CZ" sz="2400" dirty="0"/>
              <a:t> </a:t>
            </a:r>
            <a:r>
              <a:rPr lang="cs-CZ" sz="2400" dirty="0" err="1"/>
              <a:t>can</a:t>
            </a:r>
            <a:r>
              <a:rPr lang="cs-CZ" sz="2400" dirty="0"/>
              <a:t> </a:t>
            </a:r>
            <a:r>
              <a:rPr lang="cs-CZ" sz="2400" dirty="0" err="1"/>
              <a:t>see</a:t>
            </a:r>
            <a:r>
              <a:rPr lang="cs-CZ" sz="2400" dirty="0"/>
              <a:t> </a:t>
            </a:r>
            <a:r>
              <a:rPr lang="cs-CZ" sz="2400" dirty="0" err="1"/>
              <a:t>that</a:t>
            </a:r>
            <a:r>
              <a:rPr lang="cs-CZ" sz="2400" dirty="0"/>
              <a:t> </a:t>
            </a:r>
            <a:r>
              <a:rPr lang="cs-CZ" sz="2400" dirty="0" err="1"/>
              <a:t>there</a:t>
            </a:r>
            <a:r>
              <a:rPr lang="cs-CZ" sz="2400" dirty="0"/>
              <a:t> </a:t>
            </a:r>
            <a:r>
              <a:rPr lang="cs-CZ" sz="2400" dirty="0" err="1"/>
              <a:t>is</a:t>
            </a:r>
            <a:r>
              <a:rPr lang="cs-CZ" sz="2400" dirty="0"/>
              <a:t> a </a:t>
            </a:r>
            <a:r>
              <a:rPr lang="cs-CZ" sz="2400" dirty="0" err="1"/>
              <a:t>relationships</a:t>
            </a:r>
            <a:r>
              <a:rPr lang="cs-CZ" sz="2400" dirty="0"/>
              <a:t> </a:t>
            </a:r>
            <a:r>
              <a:rPr lang="cs-CZ" sz="2400" dirty="0" err="1"/>
              <a:t>between</a:t>
            </a:r>
            <a:r>
              <a:rPr lang="cs-CZ" sz="2400" dirty="0"/>
              <a:t> </a:t>
            </a:r>
            <a:r>
              <a:rPr lang="cs-CZ" sz="2400" dirty="0" err="1"/>
              <a:t>Pay</a:t>
            </a:r>
            <a:r>
              <a:rPr lang="cs-CZ" sz="2400" dirty="0"/>
              <a:t> </a:t>
            </a:r>
            <a:r>
              <a:rPr lang="cs-CZ" sz="2400" dirty="0" err="1"/>
              <a:t>load</a:t>
            </a:r>
            <a:r>
              <a:rPr lang="cs-CZ" sz="2400" dirty="0"/>
              <a:t> </a:t>
            </a:r>
            <a:r>
              <a:rPr lang="cs-CZ" sz="2400" dirty="0" err="1"/>
              <a:t>Mass</a:t>
            </a:r>
            <a:r>
              <a:rPr lang="cs-CZ" sz="2400" dirty="0"/>
              <a:t> and Orbit type</a:t>
            </a:r>
          </a:p>
          <a:p>
            <a:pPr>
              <a:spcBef>
                <a:spcPts val="1400"/>
              </a:spcBef>
            </a:pPr>
            <a:r>
              <a:rPr lang="en-US" sz="2400" dirty="0"/>
              <a:t>With heavy payloads the successful landing or positive landing rate are more for </a:t>
            </a:r>
            <a:r>
              <a:rPr lang="en-US" sz="2400" dirty="0" err="1"/>
              <a:t>Polar,LEO</a:t>
            </a:r>
            <a:r>
              <a:rPr lang="en-US" sz="2400" dirty="0"/>
              <a:t> and ISS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Success Yearly Trend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160F4F92-E806-C268-D9DA-7EC4EF3E2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654" y="704504"/>
            <a:ext cx="597469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970835" y="3998019"/>
            <a:ext cx="6382966" cy="1124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sz="2400" dirty="0" err="1"/>
              <a:t>We</a:t>
            </a:r>
            <a:r>
              <a:rPr lang="cs-CZ" sz="2400" dirty="0"/>
              <a:t> </a:t>
            </a:r>
            <a:r>
              <a:rPr lang="en-US" sz="2400" dirty="0"/>
              <a:t>can observe that the </a:t>
            </a:r>
            <a:r>
              <a:rPr lang="en-US" sz="2400" dirty="0" err="1"/>
              <a:t>suc</a:t>
            </a:r>
            <a:r>
              <a:rPr lang="cs-CZ" sz="2400" dirty="0"/>
              <a:t>c</a:t>
            </a:r>
            <a:r>
              <a:rPr lang="en-US" sz="2400" dirty="0" err="1"/>
              <a:t>ess</a:t>
            </a:r>
            <a:r>
              <a:rPr lang="en-US" sz="2400" dirty="0"/>
              <a:t> rate since 2013 kept increasing till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23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All Launch Site Names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6B616912-98FB-4305-D600-9DD3E61F5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148" y="704504"/>
            <a:ext cx="6325704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/>
          <a:p>
            <a:pPr>
              <a:spcBef>
                <a:spcPts val="1400"/>
              </a:spcBef>
            </a:pP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</a:t>
            </a:r>
            <a:r>
              <a:rPr lang="cs-CZ" dirty="0" err="1"/>
              <a:t>four</a:t>
            </a:r>
            <a:r>
              <a:rPr lang="cs-CZ" dirty="0"/>
              <a:t> </a:t>
            </a:r>
            <a:r>
              <a:rPr lang="en-US" dirty="0"/>
              <a:t>unique launch sites</a:t>
            </a:r>
            <a:r>
              <a:rPr lang="cs-CZ" dirty="0"/>
              <a:t>:</a:t>
            </a:r>
          </a:p>
          <a:p>
            <a:pPr lvl="1">
              <a:spcBef>
                <a:spcPts val="1400"/>
              </a:spcBef>
            </a:pPr>
            <a:r>
              <a:rPr lang="cs-CZ" sz="2500" dirty="0"/>
              <a:t>CCAFS LC-40</a:t>
            </a:r>
          </a:p>
          <a:p>
            <a:pPr lvl="1">
              <a:spcBef>
                <a:spcPts val="1400"/>
              </a:spcBef>
            </a:pPr>
            <a:r>
              <a:rPr lang="cs-CZ" sz="2500" dirty="0"/>
              <a:t>VAFB SLC-4E</a:t>
            </a:r>
          </a:p>
          <a:p>
            <a:pPr lvl="1">
              <a:spcBef>
                <a:spcPts val="1400"/>
              </a:spcBef>
            </a:pPr>
            <a:r>
              <a:rPr lang="en-US" dirty="0"/>
              <a:t>KSC LC-39A</a:t>
            </a:r>
            <a:endParaRPr lang="cs-CZ" dirty="0"/>
          </a:p>
          <a:p>
            <a:pPr lvl="1">
              <a:spcBef>
                <a:spcPts val="1400"/>
              </a:spcBef>
            </a:pPr>
            <a:r>
              <a:rPr lang="en-US" dirty="0"/>
              <a:t>CCAFS SLC-40</a:t>
            </a:r>
          </a:p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sql</a:t>
            </a:r>
            <a:r>
              <a:rPr lang="cs-CZ" dirty="0"/>
              <a:t> </a:t>
            </a:r>
            <a:r>
              <a:rPr lang="cs-CZ" dirty="0" err="1"/>
              <a:t>query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can</a:t>
            </a:r>
            <a:r>
              <a:rPr lang="cs-CZ" dirty="0"/>
              <a:t> </a:t>
            </a:r>
            <a:r>
              <a:rPr lang="cs-CZ" dirty="0" err="1"/>
              <a:t>see</a:t>
            </a:r>
            <a:r>
              <a:rPr lang="cs-CZ" dirty="0"/>
              <a:t> DISTINCT </a:t>
            </a:r>
            <a:r>
              <a:rPr lang="cs-CZ" dirty="0" err="1"/>
              <a:t>command</a:t>
            </a:r>
            <a:r>
              <a:rPr lang="cs-CZ" dirty="0"/>
              <a:t> </a:t>
            </a:r>
            <a:r>
              <a:rPr lang="cs-CZ" dirty="0" err="1"/>
              <a:t>which</a:t>
            </a:r>
            <a:r>
              <a:rPr lang="cs-CZ" dirty="0"/>
              <a:t> </a:t>
            </a:r>
            <a:r>
              <a:rPr lang="cs-CZ" dirty="0" err="1"/>
              <a:t>prints</a:t>
            </a:r>
            <a:r>
              <a:rPr lang="cs-CZ" dirty="0"/>
              <a:t> </a:t>
            </a:r>
            <a:r>
              <a:rPr lang="cs-CZ" dirty="0" err="1"/>
              <a:t>unique</a:t>
            </a:r>
            <a:r>
              <a:rPr lang="cs-CZ" dirty="0"/>
              <a:t> </a:t>
            </a:r>
            <a:r>
              <a:rPr lang="cs-CZ" dirty="0" err="1"/>
              <a:t>name</a:t>
            </a:r>
            <a:r>
              <a:rPr lang="cs-CZ" dirty="0"/>
              <a:t> </a:t>
            </a:r>
            <a:r>
              <a:rPr lang="cs-CZ" dirty="0" err="1"/>
              <a:t>from</a:t>
            </a:r>
            <a:r>
              <a:rPr lang="cs-CZ" dirty="0"/>
              <a:t> </a:t>
            </a:r>
            <a:r>
              <a:rPr lang="cs-CZ" dirty="0" err="1"/>
              <a:t>Laun_Site</a:t>
            </a:r>
            <a:r>
              <a:rPr lang="cs-CZ" dirty="0"/>
              <a:t> </a:t>
            </a:r>
            <a:r>
              <a:rPr lang="cs-CZ" dirty="0" err="1"/>
              <a:t>column</a:t>
            </a:r>
            <a:r>
              <a:rPr lang="cs-CZ" dirty="0"/>
              <a:t> 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dtb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24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Launch Site Names Begin with 'CCA'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0E282000-2390-5A75-DB4A-86B74BB31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039" y="704504"/>
            <a:ext cx="8449921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query</a:t>
            </a:r>
            <a:r>
              <a:rPr lang="cs-CZ" dirty="0"/>
              <a:t> </a:t>
            </a:r>
            <a:r>
              <a:rPr lang="cs-CZ" dirty="0" err="1"/>
              <a:t>above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</a:t>
            </a:r>
            <a:r>
              <a:rPr lang="cs-CZ" dirty="0" err="1"/>
              <a:t>found</a:t>
            </a:r>
            <a:r>
              <a:rPr lang="cs-CZ" dirty="0"/>
              <a:t> 5 </a:t>
            </a:r>
            <a:r>
              <a:rPr lang="cs-CZ" dirty="0" err="1"/>
              <a:t>records</a:t>
            </a:r>
            <a:r>
              <a:rPr lang="cs-CZ" dirty="0"/>
              <a:t> 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Launch_Site</a:t>
            </a:r>
            <a:r>
              <a:rPr lang="cs-CZ" dirty="0"/>
              <a:t> </a:t>
            </a:r>
            <a:r>
              <a:rPr lang="cs-CZ" dirty="0" err="1"/>
              <a:t>beginning</a:t>
            </a:r>
            <a:r>
              <a:rPr lang="cs-CZ" dirty="0"/>
              <a:t> </a:t>
            </a:r>
            <a:r>
              <a:rPr lang="cs-CZ" dirty="0" err="1"/>
              <a:t>with</a:t>
            </a:r>
            <a:r>
              <a:rPr lang="cs-CZ" dirty="0"/>
              <a:t> ‚CCA‘</a:t>
            </a:r>
            <a:endParaRPr lang="en-US" dirty="0"/>
          </a:p>
          <a:p>
            <a:pPr>
              <a:spcBef>
                <a:spcPts val="1400"/>
              </a:spcBef>
            </a:pP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result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only</a:t>
            </a:r>
            <a:r>
              <a:rPr lang="cs-CZ" dirty="0"/>
              <a:t> </a:t>
            </a:r>
            <a:r>
              <a:rPr lang="cs-CZ" dirty="0" err="1"/>
              <a:t>one</a:t>
            </a:r>
            <a:r>
              <a:rPr lang="cs-CZ" dirty="0"/>
              <a:t> </a:t>
            </a:r>
            <a:r>
              <a:rPr lang="cs-CZ" dirty="0" err="1"/>
              <a:t>Launch</a:t>
            </a:r>
            <a:r>
              <a:rPr lang="cs-CZ" dirty="0"/>
              <a:t> </a:t>
            </a:r>
            <a:r>
              <a:rPr lang="cs-CZ" dirty="0" err="1"/>
              <a:t>Site</a:t>
            </a:r>
            <a:r>
              <a:rPr lang="cs-CZ" dirty="0"/>
              <a:t>: CCAFS LC-40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25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Total Payload Mass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FC1B3BA-AE1D-433A-1D98-B58A89041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1082432"/>
            <a:ext cx="10872172" cy="2201615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/>
              <a:t>In the query above we have found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en-US" dirty="0"/>
              <a:t>total payload carried by boosters from NASA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45 596 Kg</a:t>
            </a:r>
          </a:p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query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searched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value</a:t>
            </a:r>
            <a:r>
              <a:rPr lang="cs-CZ" dirty="0"/>
              <a:t> by in-</a:t>
            </a:r>
            <a:r>
              <a:rPr lang="cs-CZ" dirty="0" err="1"/>
              <a:t>built</a:t>
            </a:r>
            <a:r>
              <a:rPr lang="cs-CZ" dirty="0"/>
              <a:t> </a:t>
            </a:r>
            <a:r>
              <a:rPr lang="cs-CZ" dirty="0" err="1"/>
              <a:t>function</a:t>
            </a:r>
            <a:r>
              <a:rPr lang="cs-CZ" dirty="0"/>
              <a:t> sum() and </a:t>
            </a:r>
            <a:r>
              <a:rPr lang="cs-CZ" dirty="0" err="1"/>
              <a:t>condition</a:t>
            </a:r>
            <a:r>
              <a:rPr lang="cs-CZ" dirty="0"/>
              <a:t> </a:t>
            </a:r>
            <a:r>
              <a:rPr lang="cs-CZ" dirty="0" err="1"/>
              <a:t>where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26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Payload Mass by F9 v1.1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06FA06CB-012D-AF4A-E4D6-9DEAD7A1B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878579"/>
            <a:ext cx="10872172" cy="260932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spcBef>
                <a:spcPts val="1400"/>
              </a:spcBef>
            </a:pPr>
            <a:r>
              <a:rPr lang="en-US" dirty="0"/>
              <a:t>In the query above we have found </a:t>
            </a:r>
            <a:r>
              <a:rPr lang="cs-CZ" dirty="0" err="1"/>
              <a:t>that</a:t>
            </a:r>
            <a:r>
              <a:rPr lang="cs-CZ" dirty="0"/>
              <a:t> </a:t>
            </a:r>
            <a:r>
              <a:rPr lang="en-US" dirty="0"/>
              <a:t>the average payload mass carried by booster version F9 v1.1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3 890.05 Kg</a:t>
            </a:r>
            <a:endParaRPr lang="en-US" dirty="0"/>
          </a:p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query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searched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value</a:t>
            </a:r>
            <a:r>
              <a:rPr lang="cs-CZ" dirty="0"/>
              <a:t> by in-</a:t>
            </a:r>
            <a:r>
              <a:rPr lang="cs-CZ" dirty="0" err="1"/>
              <a:t>built</a:t>
            </a:r>
            <a:r>
              <a:rPr lang="cs-CZ" dirty="0"/>
              <a:t> </a:t>
            </a:r>
            <a:r>
              <a:rPr lang="cs-CZ" dirty="0" err="1"/>
              <a:t>function</a:t>
            </a:r>
            <a:r>
              <a:rPr lang="cs-CZ" dirty="0"/>
              <a:t> </a:t>
            </a:r>
            <a:r>
              <a:rPr lang="cs-CZ" dirty="0" err="1"/>
              <a:t>avg</a:t>
            </a:r>
            <a:r>
              <a:rPr lang="cs-CZ" dirty="0"/>
              <a:t>() and </a:t>
            </a:r>
            <a:r>
              <a:rPr lang="cs-CZ" dirty="0" err="1"/>
              <a:t>condition</a:t>
            </a:r>
            <a:r>
              <a:rPr lang="cs-CZ" dirty="0"/>
              <a:t> </a:t>
            </a:r>
            <a:r>
              <a:rPr lang="cs-CZ" dirty="0" err="1"/>
              <a:t>where</a:t>
            </a:r>
            <a:r>
              <a:rPr lang="cs-CZ" dirty="0"/>
              <a:t> </a:t>
            </a:r>
            <a:r>
              <a:rPr lang="cs-CZ" dirty="0" err="1"/>
              <a:t>statement</a:t>
            </a:r>
            <a:r>
              <a:rPr lang="cs-CZ" dirty="0"/>
              <a:t> </a:t>
            </a:r>
            <a:r>
              <a:rPr lang="cs-CZ" dirty="0" err="1"/>
              <a:t>with</a:t>
            </a:r>
            <a:r>
              <a:rPr lang="cs-CZ" dirty="0"/>
              <a:t> </a:t>
            </a:r>
            <a:r>
              <a:rPr lang="cs-CZ" dirty="0" err="1"/>
              <a:t>connection</a:t>
            </a:r>
            <a:r>
              <a:rPr lang="cs-CZ" dirty="0"/>
              <a:t> LIKE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27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First Successful Ground Landing Date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A6BABCAD-88C7-CCCD-7688-DF4283EB2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1218335"/>
            <a:ext cx="10872172" cy="1929809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/>
              <a:t>In the query above we have found that the date of the first successful landing outcome on ground pad</a:t>
            </a:r>
            <a:r>
              <a:rPr lang="cs-CZ" dirty="0"/>
              <a:t> </a:t>
            </a:r>
            <a:r>
              <a:rPr lang="cs-CZ" dirty="0" err="1"/>
              <a:t>is</a:t>
            </a:r>
            <a:r>
              <a:rPr lang="cs-CZ" dirty="0"/>
              <a:t> 22. 12. 2015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28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Successful Drone Ship Landing with Payload between 4000 and 6000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B44FF578-C174-62AD-082B-6539DA52F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602" y="704504"/>
            <a:ext cx="9388796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>
              <a:spcBef>
                <a:spcPts val="1400"/>
              </a:spcBef>
            </a:pPr>
            <a:r>
              <a:rPr lang="en-US" sz="2000" dirty="0"/>
              <a:t>In the query above we have </a:t>
            </a:r>
            <a:r>
              <a:rPr lang="cs-CZ" sz="2000" dirty="0"/>
              <a:t>l</a:t>
            </a:r>
            <a:r>
              <a:rPr lang="en-US" sz="2000" dirty="0" err="1"/>
              <a:t>ist</a:t>
            </a:r>
            <a:r>
              <a:rPr lang="cs-CZ" sz="2000" dirty="0" err="1"/>
              <a:t>ed</a:t>
            </a:r>
            <a:r>
              <a:rPr lang="en-US" sz="2000" dirty="0"/>
              <a:t> the names of boosters which have successfully landed on drone ship and had payload mass greater than 4000 but less than 6000</a:t>
            </a:r>
          </a:p>
          <a:p>
            <a:pPr>
              <a:spcBef>
                <a:spcPts val="1400"/>
              </a:spcBef>
            </a:pPr>
            <a:r>
              <a:rPr lang="en-US" sz="2000" dirty="0"/>
              <a:t>The </a:t>
            </a:r>
            <a:r>
              <a:rPr lang="en-US" sz="2000" dirty="0" err="1"/>
              <a:t>resul</a:t>
            </a:r>
            <a:r>
              <a:rPr lang="cs-CZ" sz="2000" dirty="0" err="1"/>
              <a:t>ted</a:t>
            </a:r>
            <a:r>
              <a:rPr lang="cs-CZ" sz="2000" dirty="0"/>
              <a:t> </a:t>
            </a:r>
            <a:r>
              <a:rPr lang="cs-CZ" sz="2000" dirty="0" err="1"/>
              <a:t>Boster</a:t>
            </a:r>
            <a:r>
              <a:rPr lang="cs-CZ" sz="2000" dirty="0"/>
              <a:t> </a:t>
            </a:r>
            <a:r>
              <a:rPr lang="cs-CZ" sz="2000" dirty="0" err="1"/>
              <a:t>Versions</a:t>
            </a:r>
            <a:r>
              <a:rPr lang="cs-CZ" sz="2000" dirty="0"/>
              <a:t>:</a:t>
            </a:r>
          </a:p>
          <a:p>
            <a:pPr lvl="1">
              <a:spcBef>
                <a:spcPts val="1400"/>
              </a:spcBef>
            </a:pPr>
            <a:r>
              <a:rPr lang="en-US" sz="1600" dirty="0"/>
              <a:t>F9 FT B1022</a:t>
            </a:r>
            <a:endParaRPr lang="cs-CZ" sz="1600" dirty="0"/>
          </a:p>
          <a:p>
            <a:pPr lvl="1">
              <a:spcBef>
                <a:spcPts val="1400"/>
              </a:spcBef>
            </a:pPr>
            <a:r>
              <a:rPr lang="en-US" sz="1600" dirty="0"/>
              <a:t>F9 FT B1026</a:t>
            </a:r>
            <a:endParaRPr lang="cs-CZ" sz="1600" dirty="0"/>
          </a:p>
          <a:p>
            <a:pPr lvl="1">
              <a:spcBef>
                <a:spcPts val="1400"/>
              </a:spcBef>
            </a:pPr>
            <a:r>
              <a:rPr lang="en-US" sz="1600" dirty="0"/>
              <a:t>F9 FT B1021.2</a:t>
            </a:r>
            <a:endParaRPr lang="cs-CZ" sz="1600" dirty="0"/>
          </a:p>
          <a:p>
            <a:pPr lvl="1">
              <a:spcBef>
                <a:spcPts val="1400"/>
              </a:spcBef>
            </a:pPr>
            <a:r>
              <a:rPr lang="en-US" sz="1600" dirty="0"/>
              <a:t>F9 FT B1031.2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29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Total Number of Successful and Failure Mission Outcomes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AE607BC3-0D16-621A-A243-4746BE09A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35" y="704504"/>
            <a:ext cx="10468930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en-US" dirty="0"/>
              <a:t>In the query above we have listed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count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Mission</a:t>
            </a:r>
            <a:r>
              <a:rPr lang="cs-CZ" dirty="0"/>
              <a:t> </a:t>
            </a:r>
            <a:r>
              <a:rPr lang="cs-CZ" dirty="0" err="1"/>
              <a:t>Outcome</a:t>
            </a:r>
            <a:endParaRPr lang="en-US" dirty="0"/>
          </a:p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result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100 </a:t>
            </a:r>
            <a:r>
              <a:rPr lang="cs-CZ" dirty="0" err="1"/>
              <a:t>successful</a:t>
            </a:r>
            <a:r>
              <a:rPr lang="cs-CZ" dirty="0"/>
              <a:t> </a:t>
            </a:r>
            <a:r>
              <a:rPr lang="cs-CZ" dirty="0" err="1"/>
              <a:t>Mission</a:t>
            </a:r>
            <a:r>
              <a:rPr lang="cs-CZ" dirty="0"/>
              <a:t> </a:t>
            </a:r>
            <a:r>
              <a:rPr lang="cs-CZ" dirty="0" err="1"/>
              <a:t>Outcomes</a:t>
            </a:r>
            <a:r>
              <a:rPr lang="cs-CZ" dirty="0"/>
              <a:t> and 1 </a:t>
            </a:r>
            <a:r>
              <a:rPr lang="cs-CZ" dirty="0" err="1"/>
              <a:t>Failure</a:t>
            </a:r>
            <a:r>
              <a:rPr lang="cs-CZ" dirty="0"/>
              <a:t> </a:t>
            </a:r>
            <a:r>
              <a:rPr lang="cs-CZ" dirty="0" err="1"/>
              <a:t>Outcome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Boosters Carried Maximum Payload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FB74AB11-FDD6-6CB1-FB03-F2E32493D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753" y="704504"/>
            <a:ext cx="6292493" cy="2957472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>
              <a:spcBef>
                <a:spcPts val="1400"/>
              </a:spcBef>
            </a:pPr>
            <a:r>
              <a:rPr lang="cs-CZ" dirty="0"/>
              <a:t>In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query</a:t>
            </a:r>
            <a:r>
              <a:rPr lang="cs-CZ" dirty="0"/>
              <a:t> </a:t>
            </a:r>
            <a:r>
              <a:rPr lang="cs-CZ" dirty="0" err="1"/>
              <a:t>above</a:t>
            </a:r>
            <a:r>
              <a:rPr lang="cs-CZ" dirty="0"/>
              <a:t>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</a:t>
            </a:r>
            <a:r>
              <a:rPr lang="cs-CZ" dirty="0" err="1"/>
              <a:t>listed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</a:t>
            </a:r>
            <a:r>
              <a:rPr lang="cs-CZ" dirty="0" err="1"/>
              <a:t>names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the</a:t>
            </a:r>
            <a:r>
              <a:rPr lang="cs-CZ" dirty="0"/>
              <a:t> booster </a:t>
            </a:r>
            <a:r>
              <a:rPr lang="cs-CZ" dirty="0" err="1"/>
              <a:t>version</a:t>
            </a:r>
            <a:r>
              <a:rPr lang="cs-CZ" dirty="0"/>
              <a:t>. </a:t>
            </a:r>
            <a:r>
              <a:rPr lang="cs-CZ" dirty="0" err="1"/>
              <a:t>We</a:t>
            </a:r>
            <a:r>
              <a:rPr lang="cs-CZ" dirty="0"/>
              <a:t> </a:t>
            </a:r>
            <a:r>
              <a:rPr lang="cs-CZ" dirty="0" err="1"/>
              <a:t>have</a:t>
            </a:r>
            <a:r>
              <a:rPr lang="cs-CZ" dirty="0"/>
              <a:t> 12 booster </a:t>
            </a:r>
            <a:r>
              <a:rPr lang="cs-CZ" dirty="0" err="1"/>
              <a:t>versions</a:t>
            </a:r>
            <a:endParaRPr lang="en-US" dirty="0"/>
          </a:p>
          <a:p>
            <a:pPr>
              <a:spcBef>
                <a:spcPts val="1400"/>
              </a:spcBef>
            </a:pPr>
            <a:r>
              <a:rPr lang="cs-CZ" dirty="0" err="1"/>
              <a:t>The</a:t>
            </a:r>
            <a:r>
              <a:rPr lang="cs-CZ" dirty="0"/>
              <a:t> Booster </a:t>
            </a:r>
            <a:r>
              <a:rPr lang="cs-CZ" dirty="0" err="1"/>
              <a:t>Versions</a:t>
            </a:r>
            <a:r>
              <a:rPr lang="cs-CZ" dirty="0"/>
              <a:t> are:</a:t>
            </a:r>
          </a:p>
          <a:p>
            <a:pPr lvl="1">
              <a:spcBef>
                <a:spcPts val="1400"/>
              </a:spcBef>
            </a:pPr>
            <a:r>
              <a:rPr lang="cs-CZ" dirty="0"/>
              <a:t>F9 B5 B1048.4, F9 B5 B1049.4, F9 B5 B1051.3, F9 B5 B1056.4, F9 B5 B1048.5, F9 B5 B1051.4, F9 B5 B1049.5, F9 B5 B1060.2, F9 B5 B1058.3, F9 B5 B1051.6, F9 B5 B1060.3, F9 B5 B1049.7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838201" y="3998018"/>
            <a:ext cx="3981854" cy="2216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2015 Launch Records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6E051DF4-4722-76D6-1B7A-F6522227D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973711"/>
            <a:ext cx="10872172" cy="2419057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70835" y="3998019"/>
            <a:ext cx="6382966" cy="221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400"/>
              </a:spcBef>
            </a:pPr>
            <a:r>
              <a:rPr lang="cs-CZ" sz="2000" dirty="0"/>
              <a:t>In </a:t>
            </a:r>
            <a:r>
              <a:rPr lang="cs-CZ" sz="2000" dirty="0" err="1"/>
              <a:t>the</a:t>
            </a:r>
            <a:r>
              <a:rPr lang="cs-CZ" sz="2000" dirty="0"/>
              <a:t> </a:t>
            </a:r>
            <a:r>
              <a:rPr lang="cs-CZ" sz="2000" dirty="0" err="1"/>
              <a:t>query</a:t>
            </a:r>
            <a:r>
              <a:rPr lang="cs-CZ" sz="2000" dirty="0"/>
              <a:t> </a:t>
            </a:r>
            <a:r>
              <a:rPr lang="cs-CZ" sz="2000" dirty="0" err="1"/>
              <a:t>above</a:t>
            </a:r>
            <a:r>
              <a:rPr lang="cs-CZ" sz="2000" dirty="0"/>
              <a:t> </a:t>
            </a:r>
            <a:r>
              <a:rPr lang="cs-CZ" sz="2000" dirty="0" err="1"/>
              <a:t>we</a:t>
            </a:r>
            <a:r>
              <a:rPr lang="cs-CZ" sz="2000" dirty="0"/>
              <a:t> </a:t>
            </a:r>
            <a:r>
              <a:rPr lang="cs-CZ" sz="2000" dirty="0" err="1"/>
              <a:t>have</a:t>
            </a:r>
            <a:r>
              <a:rPr lang="cs-CZ" sz="2000" dirty="0"/>
              <a:t> </a:t>
            </a:r>
            <a:r>
              <a:rPr lang="cs-CZ" sz="2000" dirty="0" err="1"/>
              <a:t>listed</a:t>
            </a:r>
            <a:r>
              <a:rPr lang="cs-CZ" sz="2000" dirty="0"/>
              <a:t> </a:t>
            </a:r>
            <a:r>
              <a:rPr lang="en-US" sz="2000" dirty="0" err="1"/>
              <a:t>th</a:t>
            </a:r>
            <a:r>
              <a:rPr lang="cs-CZ" sz="2000" dirty="0"/>
              <a:t>e </a:t>
            </a:r>
            <a:r>
              <a:rPr lang="en-US" sz="2000" dirty="0"/>
              <a:t>failed </a:t>
            </a:r>
            <a:r>
              <a:rPr lang="en-US" sz="2000" dirty="0" err="1"/>
              <a:t>landing_outcomes</a:t>
            </a:r>
            <a:r>
              <a:rPr lang="en-US" sz="2000" dirty="0"/>
              <a:t> in drone ship, their booster versions, and launch site names for in year 2015</a:t>
            </a:r>
            <a:endParaRPr lang="cs-CZ" sz="2000" dirty="0"/>
          </a:p>
          <a:p>
            <a:pPr>
              <a:spcBef>
                <a:spcPts val="1400"/>
              </a:spcBef>
            </a:pPr>
            <a:r>
              <a:rPr lang="cs-CZ" sz="2000" dirty="0" err="1"/>
              <a:t>The</a:t>
            </a:r>
            <a:r>
              <a:rPr lang="cs-CZ" sz="2000" dirty="0"/>
              <a:t> Booster </a:t>
            </a:r>
            <a:r>
              <a:rPr lang="cs-CZ" sz="2000" dirty="0" err="1"/>
              <a:t>versions</a:t>
            </a:r>
            <a:r>
              <a:rPr lang="cs-CZ" sz="2000" dirty="0"/>
              <a:t> </a:t>
            </a:r>
            <a:r>
              <a:rPr lang="cs-CZ" sz="2000" dirty="0" err="1"/>
              <a:t>of</a:t>
            </a:r>
            <a:r>
              <a:rPr lang="cs-CZ" sz="2000" dirty="0"/>
              <a:t> </a:t>
            </a:r>
            <a:r>
              <a:rPr lang="cs-CZ" sz="2000" dirty="0" err="1"/>
              <a:t>the</a:t>
            </a:r>
            <a:r>
              <a:rPr lang="cs-CZ" sz="2000" dirty="0"/>
              <a:t> </a:t>
            </a:r>
            <a:r>
              <a:rPr lang="cs-CZ" sz="2000" dirty="0" err="1"/>
              <a:t>failed</a:t>
            </a:r>
            <a:r>
              <a:rPr lang="cs-CZ" sz="2000" dirty="0"/>
              <a:t> </a:t>
            </a:r>
            <a:r>
              <a:rPr lang="cs-CZ" sz="2000" dirty="0" err="1"/>
              <a:t>landing_outcomes</a:t>
            </a:r>
            <a:r>
              <a:rPr lang="cs-CZ" sz="2000" dirty="0"/>
              <a:t> are F9 v 1.1 B1012 and F9 v 1.1 B1015 and </a:t>
            </a:r>
            <a:r>
              <a:rPr lang="cs-CZ" sz="2000" dirty="0" err="1"/>
              <a:t>Launch</a:t>
            </a:r>
            <a:r>
              <a:rPr lang="cs-CZ" sz="2000" dirty="0"/>
              <a:t> </a:t>
            </a:r>
            <a:r>
              <a:rPr lang="cs-CZ" sz="2000" dirty="0" err="1"/>
              <a:t>site</a:t>
            </a:r>
            <a:r>
              <a:rPr lang="cs-CZ" sz="2000" dirty="0"/>
              <a:t> CCAFS LC-40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32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we will predict if the Falcon 9 first stage will land successfully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two sources.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was SpaceX API, where there are the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formations about racket features e.g., Payload mass, Launch Site, Reached Orbit, 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was web scraping 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Wikipedia, the page about launches records. Mainly about launch outcome or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9709"/>
            <a:ext cx="10515599" cy="17078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aimed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9 Booster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single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11/13/2020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mean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58FA965-78FF-B652-E7A1-41D9AF2D4702}"/>
              </a:ext>
            </a:extLst>
          </p:cNvPr>
          <p:cNvSpPr txBox="1">
            <a:spLocks/>
          </p:cNvSpPr>
          <p:nvPr/>
        </p:nvSpPr>
        <p:spPr>
          <a:xfrm>
            <a:off x="734028" y="5861948"/>
            <a:ext cx="3959305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labs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spacex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-data-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collection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api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FD7A8CAD-040A-8B3E-8DDE-F3C7DC8B1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11" y="3800050"/>
            <a:ext cx="10515600" cy="202594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8C7359A-78AA-E976-E048-94C788DAAA26}"/>
              </a:ext>
            </a:extLst>
          </p:cNvPr>
          <p:cNvSpPr txBox="1">
            <a:spLocks/>
          </p:cNvSpPr>
          <p:nvPr/>
        </p:nvSpPr>
        <p:spPr>
          <a:xfrm>
            <a:off x="681520" y="341627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API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F4F23334-0C51-AD8E-A80F-35E7B7D5D5A4}"/>
              </a:ext>
            </a:extLst>
          </p:cNvPr>
          <p:cNvCxnSpPr>
            <a:cxnSpLocks/>
          </p:cNvCxnSpPr>
          <p:nvPr/>
        </p:nvCxnSpPr>
        <p:spPr>
          <a:xfrm>
            <a:off x="770011" y="3286896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1389973"/>
            <a:ext cx="9978414" cy="162464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aimed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Falcon9 Launch Wiki page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all column/variable names from the HTML table header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Creat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the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frame by parsing the launch HTML table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wikipedia.org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25811" y="538649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2378D9E-5684-D2DF-13F9-9BFFECD30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241312"/>
            <a:ext cx="10699167" cy="2834408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93FCD45-346D-EA92-3298-86CA74CD0FC2}"/>
              </a:ext>
            </a:extLst>
          </p:cNvPr>
          <p:cNvSpPr txBox="1">
            <a:spLocks/>
          </p:cNvSpPr>
          <p:nvPr/>
        </p:nvSpPr>
        <p:spPr>
          <a:xfrm>
            <a:off x="828673" y="6050647"/>
            <a:ext cx="10369937" cy="4259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jupyter-labs-webscraping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B459793A-1606-0CDE-F237-B1C044672397}"/>
              </a:ext>
            </a:extLst>
          </p:cNvPr>
          <p:cNvCxnSpPr>
            <a:cxnSpLocks/>
          </p:cNvCxnSpPr>
          <p:nvPr/>
        </p:nvCxnSpPr>
        <p:spPr>
          <a:xfrm>
            <a:off x="752019" y="2764925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DD9F9D4-7268-9E82-3525-BB4B0E9494F5}"/>
              </a:ext>
            </a:extLst>
          </p:cNvPr>
          <p:cNvSpPr txBox="1">
            <a:spLocks/>
          </p:cNvSpPr>
          <p:nvPr/>
        </p:nvSpPr>
        <p:spPr>
          <a:xfrm>
            <a:off x="658712" y="285835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827</TotalTime>
  <Words>2060</Words>
  <Application>Microsoft Office PowerPoint</Application>
  <PresentationFormat>Širokoúhlá obrazovka</PresentationFormat>
  <Paragraphs>268</Paragraphs>
  <Slides>47</Slides>
  <Notes>5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Helvetica Neue</vt:lpstr>
      <vt:lpstr>IBM Plex Mono SemiBold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Jan Petr</cp:lastModifiedBy>
  <cp:revision>228</cp:revision>
  <dcterms:created xsi:type="dcterms:W3CDTF">2021-04-29T18:58:34Z</dcterms:created>
  <dcterms:modified xsi:type="dcterms:W3CDTF">2022-09-20T14:26:00Z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